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93" r:id="rId3"/>
    <p:sldId id="257" r:id="rId4"/>
    <p:sldId id="288" r:id="rId5"/>
    <p:sldId id="289" r:id="rId6"/>
    <p:sldId id="290" r:id="rId7"/>
    <p:sldId id="258" r:id="rId8"/>
    <p:sldId id="291" r:id="rId9"/>
    <p:sldId id="259" r:id="rId10"/>
    <p:sldId id="261" r:id="rId11"/>
    <p:sldId id="262" r:id="rId12"/>
    <p:sldId id="292"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lvl9pPr>
  </p:defaultTextStyle>
  <p:extLst>
    <p:ext uri="{EFAFB233-063F-42B5-8137-9DF3F51BA10A}">
      <p15:sldGuideLst xmlns:p15="http://schemas.microsoft.com/office/powerpoint/2012/main">
        <p15:guide id="1" pos="7680" userDrawn="1">
          <p15:clr>
            <a:srgbClr val="A4A3A4"/>
          </p15:clr>
        </p15:guide>
        <p15:guide id="2" orient="horz" pos="43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7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DM Sans Medium"/>
          <a:ea typeface="DM Sans Medium"/>
          <a:cs typeface="DM Sans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DM Sans Bold"/>
          <a:ea typeface="DM Sans Bold"/>
          <a:cs typeface="DM Sans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09D78"/>
          </a:solidFill>
        </a:fill>
      </a:tcStyle>
    </a:firstCol>
    <a:lastRow>
      <a:tcTxStyle b="off" i="off">
        <a:font>
          <a:latin typeface="DM Sans Medium"/>
          <a:ea typeface="DM Sans Medium"/>
          <a:cs typeface="DM Sans Medium"/>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DM Sans Bold"/>
          <a:ea typeface="DM Sans Bold"/>
          <a:cs typeface="DM Sans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227058"/>
          </a:solidFill>
        </a:fill>
      </a:tcStyle>
    </a:firstRow>
  </a:tblStyle>
  <a:tblStyle styleId="{C7B018BB-80A7-4F77-B60F-C8B233D01FF8}" styleName="">
    <a:tblBg/>
    <a:wholeTbl>
      <a:tcTxStyle b="off" i="off">
        <a:font>
          <a:latin typeface="DM Sans Medium"/>
          <a:ea typeface="DM Sans Medium"/>
          <a:cs typeface="DM Sans Medium"/>
        </a:font>
        <a:srgbClr val="1A1A1A"/>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CEEBDE"/>
          </a:solidFill>
        </a:fill>
      </a:tcStyle>
    </a:wholeTbl>
    <a:band2H>
      <a:tcTxStyle/>
      <a:tcStyle>
        <a:tcBdr/>
        <a:fill>
          <a:solidFill>
            <a:srgbClr val="E8F5EF"/>
          </a:solidFill>
        </a:fill>
      </a:tcStyle>
    </a:band2H>
    <a:firstCol>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1"/>
          </a:solidFill>
        </a:fill>
      </a:tcStyle>
    </a:firstCol>
    <a:la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381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1"/>
          </a:solidFill>
        </a:fill>
      </a:tcStyle>
    </a:lastRow>
    <a:fir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381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1"/>
          </a:solidFill>
        </a:fill>
      </a:tcStyle>
    </a:firstRow>
  </a:tblStyle>
  <a:tblStyle styleId="{EEE7283C-3CF3-47DC-8721-378D4A62B228}" styleName="">
    <a:tblBg/>
    <a:wholeTbl>
      <a:tcTxStyle b="off" i="off">
        <a:font>
          <a:latin typeface="DM Sans Medium"/>
          <a:ea typeface="DM Sans Medium"/>
          <a:cs typeface="DM Sans Medium"/>
        </a:font>
        <a:srgbClr val="1A1A1A"/>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FCE5CB"/>
          </a:solidFill>
        </a:fill>
      </a:tcStyle>
    </a:wholeTbl>
    <a:band2H>
      <a:tcTxStyle/>
      <a:tcStyle>
        <a:tcBdr/>
        <a:fill>
          <a:solidFill>
            <a:srgbClr val="FDF2E7"/>
          </a:solidFill>
        </a:fill>
      </a:tcStyle>
    </a:band2H>
    <a:firstCol>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3"/>
          </a:solidFill>
        </a:fill>
      </a:tcStyle>
    </a:firstCol>
    <a:la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381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3"/>
          </a:solidFill>
        </a:fill>
      </a:tcStyle>
    </a:lastRow>
    <a:fir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381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3"/>
          </a:solidFill>
        </a:fill>
      </a:tcStyle>
    </a:firstRow>
  </a:tblStyle>
  <a:tblStyle styleId="{CF821DB8-F4EB-4A41-A1BA-3FCAFE7338EE}" styleName="">
    <a:tblBg/>
    <a:wholeTbl>
      <a:tcTxStyle b="off" i="off">
        <a:font>
          <a:latin typeface="DM Sans Medium"/>
          <a:ea typeface="DM Sans Medium"/>
          <a:cs typeface="DM Sans Medium"/>
        </a:font>
        <a:srgbClr val="1A1A1A"/>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E4E4E4"/>
          </a:solidFill>
        </a:fill>
      </a:tcStyle>
    </a:wholeTbl>
    <a:band2H>
      <a:tcTxStyle/>
      <a:tcStyle>
        <a:tcBdr/>
        <a:fill>
          <a:solidFill>
            <a:schemeClr val="accent5"/>
          </a:solidFill>
        </a:fill>
      </a:tcStyle>
    </a:band2H>
    <a:firstCol>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6"/>
          </a:solidFill>
        </a:fill>
      </a:tcStyle>
    </a:firstCol>
    <a:la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381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6"/>
          </a:solidFill>
        </a:fill>
      </a:tcStyle>
    </a:lastRow>
    <a:fir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381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chemeClr val="accent6"/>
          </a:solidFill>
        </a:fill>
      </a:tcStyle>
    </a:firstRow>
  </a:tblStyle>
  <a:tblStyle styleId="{33BA23B1-9221-436E-865A-0063620EA4FD}" styleName="">
    <a:tblBg/>
    <a:wholeTbl>
      <a:tcTxStyle b="off" i="off">
        <a:font>
          <a:latin typeface="DM Sans Medium"/>
          <a:ea typeface="DM Sans Medium"/>
          <a:cs typeface="DM Sans Medium"/>
        </a:font>
        <a:srgbClr val="1A1A1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CFFFF"/>
          </a:solidFill>
        </a:fill>
      </a:tcStyle>
    </a:band2H>
    <a:firstCol>
      <a:tcTxStyle b="on" i="off">
        <a:font>
          <a:latin typeface="DM Sans Bold"/>
          <a:ea typeface="DM Sans Bold"/>
          <a:cs typeface="DM Sans Bold"/>
        </a:font>
        <a:srgbClr val="FC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DM Sans Bold"/>
          <a:ea typeface="DM Sans Bold"/>
          <a:cs typeface="DM Sans Bold"/>
        </a:font>
        <a:srgbClr val="1A1A1A"/>
      </a:tcTxStyle>
      <a:tcStyle>
        <a:tcBdr>
          <a:left>
            <a:ln w="12700" cap="flat">
              <a:noFill/>
              <a:miter lim="400000"/>
            </a:ln>
          </a:left>
          <a:right>
            <a:ln w="12700" cap="flat">
              <a:noFill/>
              <a:miter lim="400000"/>
            </a:ln>
          </a:right>
          <a:top>
            <a:ln w="50800" cap="flat">
              <a:solidFill>
                <a:srgbClr val="1A1A1A"/>
              </a:solidFill>
              <a:prstDash val="solid"/>
              <a:round/>
            </a:ln>
          </a:top>
          <a:bottom>
            <a:ln w="25400" cap="flat">
              <a:solidFill>
                <a:srgbClr val="1A1A1A"/>
              </a:solidFill>
              <a:prstDash val="solid"/>
              <a:round/>
            </a:ln>
          </a:bottom>
          <a:insideH>
            <a:ln w="12700" cap="flat">
              <a:noFill/>
              <a:miter lim="400000"/>
            </a:ln>
          </a:insideH>
          <a:insideV>
            <a:ln w="12700" cap="flat">
              <a:noFill/>
              <a:miter lim="400000"/>
            </a:ln>
          </a:insideV>
        </a:tcBdr>
        <a:fill>
          <a:solidFill>
            <a:srgbClr val="FCFFFF"/>
          </a:solidFill>
        </a:fill>
      </a:tcStyle>
    </a:lastRow>
    <a:firstRow>
      <a:tcTxStyle b="on" i="off">
        <a:font>
          <a:latin typeface="DM Sans Bold"/>
          <a:ea typeface="DM Sans Bold"/>
          <a:cs typeface="DM Sans Bold"/>
        </a:font>
        <a:srgbClr val="FCFFFF"/>
      </a:tcTxStyle>
      <a:tcStyle>
        <a:tcBdr>
          <a:left>
            <a:ln w="12700" cap="flat">
              <a:noFill/>
              <a:miter lim="400000"/>
            </a:ln>
          </a:left>
          <a:right>
            <a:ln w="12700" cap="flat">
              <a:noFill/>
              <a:miter lim="400000"/>
            </a:ln>
          </a:right>
          <a:top>
            <a:ln w="25400" cap="flat">
              <a:solidFill>
                <a:srgbClr val="1A1A1A"/>
              </a:solidFill>
              <a:prstDash val="solid"/>
              <a:round/>
            </a:ln>
          </a:top>
          <a:bottom>
            <a:ln w="25400" cap="flat">
              <a:solidFill>
                <a:srgbClr val="1A1A1A"/>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DM Sans Medium"/>
          <a:ea typeface="DM Sans Medium"/>
          <a:cs typeface="DM Sans Medium"/>
        </a:font>
        <a:srgbClr val="1A1A1A"/>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CBCBCB"/>
          </a:solidFill>
        </a:fill>
      </a:tcStyle>
    </a:wholeTbl>
    <a:band2H>
      <a:tcTxStyle/>
      <a:tcStyle>
        <a:tcBdr/>
        <a:fill>
          <a:solidFill>
            <a:srgbClr val="E7E7E7"/>
          </a:solidFill>
        </a:fill>
      </a:tcStyle>
    </a:band2H>
    <a:firstCol>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1A1A1A"/>
          </a:solidFill>
        </a:fill>
      </a:tcStyle>
    </a:firstCol>
    <a:la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38100" cap="flat">
              <a:solidFill>
                <a:srgbClr val="FCFFFF"/>
              </a:solidFill>
              <a:prstDash val="solid"/>
              <a:round/>
            </a:ln>
          </a:top>
          <a:bottom>
            <a:ln w="127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1A1A1A"/>
          </a:solidFill>
        </a:fill>
      </a:tcStyle>
    </a:lastRow>
    <a:firstRow>
      <a:tcTxStyle b="on" i="off">
        <a:font>
          <a:latin typeface="DM Sans Bold"/>
          <a:ea typeface="DM Sans Bold"/>
          <a:cs typeface="DM Sans Bold"/>
        </a:font>
        <a:srgbClr val="FCFFFF"/>
      </a:tcTxStyle>
      <a:tcStyle>
        <a:tcBdr>
          <a:left>
            <a:ln w="12700" cap="flat">
              <a:solidFill>
                <a:srgbClr val="FCFFFF"/>
              </a:solidFill>
              <a:prstDash val="solid"/>
              <a:round/>
            </a:ln>
          </a:left>
          <a:right>
            <a:ln w="12700" cap="flat">
              <a:solidFill>
                <a:srgbClr val="FCFFFF"/>
              </a:solidFill>
              <a:prstDash val="solid"/>
              <a:round/>
            </a:ln>
          </a:right>
          <a:top>
            <a:ln w="12700" cap="flat">
              <a:solidFill>
                <a:srgbClr val="FCFFFF"/>
              </a:solidFill>
              <a:prstDash val="solid"/>
              <a:round/>
            </a:ln>
          </a:top>
          <a:bottom>
            <a:ln w="38100" cap="flat">
              <a:solidFill>
                <a:srgbClr val="FCFFFF"/>
              </a:solidFill>
              <a:prstDash val="solid"/>
              <a:round/>
            </a:ln>
          </a:bottom>
          <a:insideH>
            <a:ln w="12700" cap="flat">
              <a:solidFill>
                <a:srgbClr val="FCFFFF"/>
              </a:solidFill>
              <a:prstDash val="solid"/>
              <a:round/>
            </a:ln>
          </a:insideH>
          <a:insideV>
            <a:ln w="12700" cap="flat">
              <a:solidFill>
                <a:srgbClr val="FCFFFF"/>
              </a:solidFill>
              <a:prstDash val="solid"/>
              <a:round/>
            </a:ln>
          </a:insideV>
        </a:tcBdr>
        <a:fill>
          <a:solidFill>
            <a:srgbClr val="1A1A1A"/>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85"/>
    <p:restoredTop sz="64898"/>
  </p:normalViewPr>
  <p:slideViewPr>
    <p:cSldViewPr snapToGrid="0">
      <p:cViewPr varScale="1">
        <p:scale>
          <a:sx n="40" d="100"/>
          <a:sy n="40" d="100"/>
        </p:scale>
        <p:origin x="2808" y="224"/>
      </p:cViewPr>
      <p:guideLst>
        <p:guide pos="7680"/>
        <p:guide orient="horz" pos="432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03F80A-0A3F-6648-8CBD-EF211B34E387}" type="doc">
      <dgm:prSet loTypeId="urn:microsoft.com/office/officeart/2005/8/layout/hList2" loCatId="" qsTypeId="urn:microsoft.com/office/officeart/2005/8/quickstyle/simple1" qsCatId="simple" csTypeId="urn:microsoft.com/office/officeart/2005/8/colors/colorful1" csCatId="colorful" phldr="1"/>
      <dgm:spPr/>
      <dgm:t>
        <a:bodyPr/>
        <a:lstStyle/>
        <a:p>
          <a:endParaRPr lang="en-GB"/>
        </a:p>
      </dgm:t>
    </dgm:pt>
    <dgm:pt modelId="{E64BF80F-CC39-274B-AC44-9FD6E6FEC472}">
      <dgm:prSet/>
      <dgm:spPr/>
      <dgm:t>
        <a:bodyPr/>
        <a:lstStyle/>
        <a:p>
          <a:r>
            <a:rPr lang="en-GB" b="0" i="0" baseline="0" dirty="0"/>
            <a:t>Why scaling matters?</a:t>
          </a:r>
          <a:endParaRPr lang="en-MD" dirty="0"/>
        </a:p>
      </dgm:t>
    </dgm:pt>
    <dgm:pt modelId="{C9B082ED-8D64-E04F-83C5-0A86AEE5A411}" type="parTrans" cxnId="{A0C58B51-62ED-9D4A-A543-C484EB6EDFD3}">
      <dgm:prSet/>
      <dgm:spPr/>
      <dgm:t>
        <a:bodyPr/>
        <a:lstStyle/>
        <a:p>
          <a:endParaRPr lang="en-GB"/>
        </a:p>
      </dgm:t>
    </dgm:pt>
    <dgm:pt modelId="{3275FEF5-C10D-5B4B-A3ED-AFACA6B7C665}" type="sibTrans" cxnId="{A0C58B51-62ED-9D4A-A543-C484EB6EDFD3}">
      <dgm:prSet/>
      <dgm:spPr/>
      <dgm:t>
        <a:bodyPr/>
        <a:lstStyle/>
        <a:p>
          <a:endParaRPr lang="en-GB"/>
        </a:p>
      </dgm:t>
    </dgm:pt>
    <dgm:pt modelId="{47B0D4B0-CA2C-1242-8CAF-77EB014BFB3F}">
      <dgm:prSet/>
      <dgm:spPr/>
      <dgm:t>
        <a:bodyPr/>
        <a:lstStyle/>
        <a:p>
          <a:r>
            <a:rPr lang="en-GB" b="0" i="0" baseline="0" dirty="0"/>
            <a:t>Traffic Surge: During the sale, tons of people visit your website at the same time.</a:t>
          </a:r>
          <a:endParaRPr lang="en-MD" dirty="0"/>
        </a:p>
      </dgm:t>
    </dgm:pt>
    <dgm:pt modelId="{8430A9A2-7DB2-394C-B886-6802E63AF3F6}" type="parTrans" cxnId="{F45471CB-96D8-8E43-AD97-5E030A0F9C8B}">
      <dgm:prSet/>
      <dgm:spPr/>
      <dgm:t>
        <a:bodyPr/>
        <a:lstStyle/>
        <a:p>
          <a:endParaRPr lang="en-GB"/>
        </a:p>
      </dgm:t>
    </dgm:pt>
    <dgm:pt modelId="{B6FCC116-CD2B-274E-96A0-775B790F94AA}" type="sibTrans" cxnId="{F45471CB-96D8-8E43-AD97-5E030A0F9C8B}">
      <dgm:prSet/>
      <dgm:spPr/>
      <dgm:t>
        <a:bodyPr/>
        <a:lstStyle/>
        <a:p>
          <a:endParaRPr lang="en-GB"/>
        </a:p>
      </dgm:t>
    </dgm:pt>
    <dgm:pt modelId="{B113F1C7-A260-6F49-BA49-A26858E12941}">
      <dgm:prSet/>
      <dgm:spPr/>
      <dgm:t>
        <a:bodyPr/>
        <a:lstStyle/>
        <a:p>
          <a:r>
            <a:rPr lang="en-GB" b="0" i="0" baseline="0" dirty="0"/>
            <a:t>Resource Demand: All these visitors need a lot of computer power to use your website. Without enough power, your website might slow down or even crash.</a:t>
          </a:r>
          <a:endParaRPr lang="en-MD" dirty="0"/>
        </a:p>
      </dgm:t>
    </dgm:pt>
    <dgm:pt modelId="{E531C71F-D474-2348-8799-4080362FB0E7}" type="parTrans" cxnId="{CC67E771-48CC-B54A-B187-50292926551E}">
      <dgm:prSet/>
      <dgm:spPr/>
      <dgm:t>
        <a:bodyPr/>
        <a:lstStyle/>
        <a:p>
          <a:endParaRPr lang="en-GB"/>
        </a:p>
      </dgm:t>
    </dgm:pt>
    <dgm:pt modelId="{E306A2C3-F5F1-E843-AFFE-E3D875C0F05C}" type="sibTrans" cxnId="{CC67E771-48CC-B54A-B187-50292926551E}">
      <dgm:prSet/>
      <dgm:spPr/>
      <dgm:t>
        <a:bodyPr/>
        <a:lstStyle/>
        <a:p>
          <a:endParaRPr lang="en-GB"/>
        </a:p>
      </dgm:t>
    </dgm:pt>
    <dgm:pt modelId="{C829FDD9-D48A-D043-8342-6181DC2AF37D}">
      <dgm:prSet/>
      <dgm:spPr/>
      <dgm:t>
        <a:bodyPr/>
        <a:lstStyle/>
        <a:p>
          <a:r>
            <a:rPr lang="en-GB" b="0" i="0" baseline="0" dirty="0"/>
            <a:t>Reliability: Your website must work well, or customers will get frustrated and leave. You need it to be fast and available all the time.</a:t>
          </a:r>
          <a:endParaRPr lang="en-MD" dirty="0"/>
        </a:p>
      </dgm:t>
    </dgm:pt>
    <dgm:pt modelId="{696A5545-4AEA-F64B-96D3-5B0C5C081E4A}" type="parTrans" cxnId="{12A594B2-F414-FF4E-BAF3-D7DF2EFFED22}">
      <dgm:prSet/>
      <dgm:spPr/>
      <dgm:t>
        <a:bodyPr/>
        <a:lstStyle/>
        <a:p>
          <a:endParaRPr lang="en-GB"/>
        </a:p>
      </dgm:t>
    </dgm:pt>
    <dgm:pt modelId="{7E803B1C-8778-7741-BA2C-FFE8F8A6CD71}" type="sibTrans" cxnId="{12A594B2-F414-FF4E-BAF3-D7DF2EFFED22}">
      <dgm:prSet/>
      <dgm:spPr/>
      <dgm:t>
        <a:bodyPr/>
        <a:lstStyle/>
        <a:p>
          <a:endParaRPr lang="en-GB"/>
        </a:p>
      </dgm:t>
    </dgm:pt>
    <dgm:pt modelId="{09950427-EA4E-5E4D-8CFC-F91061EABCAF}">
      <dgm:prSet/>
      <dgm:spPr/>
      <dgm:t>
        <a:bodyPr/>
        <a:lstStyle/>
        <a:p>
          <a:r>
            <a:rPr lang="en-GB" b="0" i="0" baseline="0" dirty="0"/>
            <a:t>How Kubernetes Scaling Helps?</a:t>
          </a:r>
          <a:endParaRPr lang="en-MD" dirty="0"/>
        </a:p>
      </dgm:t>
    </dgm:pt>
    <dgm:pt modelId="{24ADE272-F157-B44A-94A7-E03FC10A1B3C}" type="parTrans" cxnId="{7BAC083D-9ADD-2941-A858-C8276FAEB9FB}">
      <dgm:prSet/>
      <dgm:spPr/>
      <dgm:t>
        <a:bodyPr/>
        <a:lstStyle/>
        <a:p>
          <a:endParaRPr lang="en-GB"/>
        </a:p>
      </dgm:t>
    </dgm:pt>
    <dgm:pt modelId="{7ECCEAF4-11C0-054A-B66D-4D1712DD3483}" type="sibTrans" cxnId="{7BAC083D-9ADD-2941-A858-C8276FAEB9FB}">
      <dgm:prSet/>
      <dgm:spPr/>
      <dgm:t>
        <a:bodyPr/>
        <a:lstStyle/>
        <a:p>
          <a:endParaRPr lang="en-GB"/>
        </a:p>
      </dgm:t>
    </dgm:pt>
    <dgm:pt modelId="{A148F2CC-E4DF-414C-910C-4807993D33F6}">
      <dgm:prSet/>
      <dgm:spPr/>
      <dgm:t>
        <a:bodyPr/>
        <a:lstStyle/>
        <a:p>
          <a:r>
            <a:rPr lang="en-GB" b="0" i="0" baseline="0" dirty="0"/>
            <a:t>More Servers: Kubernetes can quickly add more servers when needed. It's like hiring more workers when a store gets busy.</a:t>
          </a:r>
          <a:endParaRPr lang="en-MD" dirty="0"/>
        </a:p>
      </dgm:t>
    </dgm:pt>
    <dgm:pt modelId="{49F76573-268B-8B49-A015-8FD556E91009}" type="parTrans" cxnId="{8576B5C4-E6F7-634C-A686-B154CE453909}">
      <dgm:prSet/>
      <dgm:spPr/>
      <dgm:t>
        <a:bodyPr/>
        <a:lstStyle/>
        <a:p>
          <a:endParaRPr lang="en-GB"/>
        </a:p>
      </dgm:t>
    </dgm:pt>
    <dgm:pt modelId="{C624A135-030F-5A4B-8F1D-AD1F3F8ADF27}" type="sibTrans" cxnId="{8576B5C4-E6F7-634C-A686-B154CE453909}">
      <dgm:prSet/>
      <dgm:spPr/>
      <dgm:t>
        <a:bodyPr/>
        <a:lstStyle/>
        <a:p>
          <a:endParaRPr lang="en-GB"/>
        </a:p>
      </dgm:t>
    </dgm:pt>
    <dgm:pt modelId="{7D67F68A-00A7-C044-B13F-AE0B42634F73}">
      <dgm:prSet/>
      <dgm:spPr/>
      <dgm:t>
        <a:bodyPr/>
        <a:lstStyle/>
        <a:p>
          <a:r>
            <a:rPr lang="en-GB" b="0" i="0" baseline="0" dirty="0"/>
            <a:t>Even Workload: Kubernetes spreads out the work, so no server gets overwhelmed. It's like having many cashiers during a big sale.</a:t>
          </a:r>
          <a:endParaRPr lang="en-MD" dirty="0"/>
        </a:p>
      </dgm:t>
    </dgm:pt>
    <dgm:pt modelId="{24EBDDE4-3E71-5448-BC5D-F1FE81D15885}" type="parTrans" cxnId="{827C9DD6-E0E3-2F4C-98A8-DACF423CFC29}">
      <dgm:prSet/>
      <dgm:spPr/>
      <dgm:t>
        <a:bodyPr/>
        <a:lstStyle/>
        <a:p>
          <a:endParaRPr lang="en-GB"/>
        </a:p>
      </dgm:t>
    </dgm:pt>
    <dgm:pt modelId="{2C47B1A9-A02D-B740-828D-7865CFBB5B3C}" type="sibTrans" cxnId="{827C9DD6-E0E3-2F4C-98A8-DACF423CFC29}">
      <dgm:prSet/>
      <dgm:spPr/>
      <dgm:t>
        <a:bodyPr/>
        <a:lstStyle/>
        <a:p>
          <a:endParaRPr lang="en-GB"/>
        </a:p>
      </dgm:t>
    </dgm:pt>
    <dgm:pt modelId="{4F317474-8260-9243-A2B4-1BB030286E3F}">
      <dgm:prSet/>
      <dgm:spPr/>
      <dgm:t>
        <a:bodyPr/>
        <a:lstStyle/>
        <a:p>
          <a:r>
            <a:rPr lang="en-GB" b="0" i="0" baseline="0" dirty="0"/>
            <a:t>Scaling: Kubernetes can do this automatically. It adds more servers when things get busy and removes them when it's quieter.</a:t>
          </a:r>
          <a:endParaRPr lang="en-MD" dirty="0"/>
        </a:p>
      </dgm:t>
    </dgm:pt>
    <dgm:pt modelId="{F718FFD2-1312-714E-AD1A-68B2B7F1219B}" type="parTrans" cxnId="{6290A0B6-9005-0140-AC20-BEE744CD2AA7}">
      <dgm:prSet/>
      <dgm:spPr/>
      <dgm:t>
        <a:bodyPr/>
        <a:lstStyle/>
        <a:p>
          <a:endParaRPr lang="en-GB"/>
        </a:p>
      </dgm:t>
    </dgm:pt>
    <dgm:pt modelId="{52F6372D-751E-5147-B5CC-E2279AAC6046}" type="sibTrans" cxnId="{6290A0B6-9005-0140-AC20-BEE744CD2AA7}">
      <dgm:prSet/>
      <dgm:spPr/>
      <dgm:t>
        <a:bodyPr/>
        <a:lstStyle/>
        <a:p>
          <a:endParaRPr lang="en-GB"/>
        </a:p>
      </dgm:t>
    </dgm:pt>
    <dgm:pt modelId="{A8DEA7A8-F77B-274C-A854-409E5F05BD7B}">
      <dgm:prSet/>
      <dgm:spPr/>
      <dgm:t>
        <a:bodyPr/>
        <a:lstStyle/>
        <a:p>
          <a:r>
            <a:rPr lang="en-GB" b="0" i="0" baseline="0" dirty="0"/>
            <a:t>Efficient Use of Resources: It also makes sure each server uses just the right amount of computer power, so you don't waste money.</a:t>
          </a:r>
          <a:endParaRPr lang="en-MD" dirty="0"/>
        </a:p>
      </dgm:t>
    </dgm:pt>
    <dgm:pt modelId="{9F47D75E-127B-3846-916C-22FCF49117DD}" type="parTrans" cxnId="{7981C73E-CE4A-2447-9D80-4C365AE8F401}">
      <dgm:prSet/>
      <dgm:spPr/>
      <dgm:t>
        <a:bodyPr/>
        <a:lstStyle/>
        <a:p>
          <a:endParaRPr lang="en-GB"/>
        </a:p>
      </dgm:t>
    </dgm:pt>
    <dgm:pt modelId="{AC01473A-2AEE-C54C-B9DB-E5362222A35F}" type="sibTrans" cxnId="{7981C73E-CE4A-2447-9D80-4C365AE8F401}">
      <dgm:prSet/>
      <dgm:spPr/>
      <dgm:t>
        <a:bodyPr/>
        <a:lstStyle/>
        <a:p>
          <a:endParaRPr lang="en-GB"/>
        </a:p>
      </dgm:t>
    </dgm:pt>
    <dgm:pt modelId="{A8D691E7-B5F8-B349-8DCE-47CDE7F7D54F}">
      <dgm:prSet/>
      <dgm:spPr/>
      <dgm:t>
        <a:bodyPr/>
        <a:lstStyle/>
        <a:p>
          <a:r>
            <a:rPr lang="en-GB" b="0" i="0" baseline="0"/>
            <a:t>Benefits of Scaling in Kubernetes:</a:t>
          </a:r>
          <a:endParaRPr lang="en-MD"/>
        </a:p>
      </dgm:t>
    </dgm:pt>
    <dgm:pt modelId="{43EE2C8B-C149-D445-B5D0-A6F15BA7DE0D}" type="parTrans" cxnId="{DEFFFC59-0AEB-6F43-B3C3-B949E30CF90A}">
      <dgm:prSet/>
      <dgm:spPr/>
      <dgm:t>
        <a:bodyPr/>
        <a:lstStyle/>
        <a:p>
          <a:endParaRPr lang="en-GB"/>
        </a:p>
      </dgm:t>
    </dgm:pt>
    <dgm:pt modelId="{9AA0395B-CC6E-C041-8B27-136C1B0D5EBA}" type="sibTrans" cxnId="{DEFFFC59-0AEB-6F43-B3C3-B949E30CF90A}">
      <dgm:prSet/>
      <dgm:spPr/>
      <dgm:t>
        <a:bodyPr/>
        <a:lstStyle/>
        <a:p>
          <a:endParaRPr lang="en-GB"/>
        </a:p>
      </dgm:t>
    </dgm:pt>
    <dgm:pt modelId="{C4E4D31E-AAD7-5A40-A6E2-54ACE97DAF87}">
      <dgm:prSet/>
      <dgm:spPr/>
      <dgm:t>
        <a:bodyPr/>
        <a:lstStyle/>
        <a:p>
          <a:r>
            <a:rPr lang="en-GB" b="0" i="0" baseline="0" dirty="0"/>
            <a:t>Always Open: With Kubernetes, your website stays open and works well even when lots of people are shopping.</a:t>
          </a:r>
          <a:endParaRPr lang="en-MD" dirty="0"/>
        </a:p>
      </dgm:t>
    </dgm:pt>
    <dgm:pt modelId="{ADF09897-D67D-5446-A345-F128F1505694}" type="parTrans" cxnId="{211745F8-A96A-204E-A652-4B27A575E717}">
      <dgm:prSet/>
      <dgm:spPr/>
      <dgm:t>
        <a:bodyPr/>
        <a:lstStyle/>
        <a:p>
          <a:endParaRPr lang="en-GB"/>
        </a:p>
      </dgm:t>
    </dgm:pt>
    <dgm:pt modelId="{5FE39058-ECD6-A641-B652-A32D4C3A485D}" type="sibTrans" cxnId="{211745F8-A96A-204E-A652-4B27A575E717}">
      <dgm:prSet/>
      <dgm:spPr/>
      <dgm:t>
        <a:bodyPr/>
        <a:lstStyle/>
        <a:p>
          <a:endParaRPr lang="en-GB"/>
        </a:p>
      </dgm:t>
    </dgm:pt>
    <dgm:pt modelId="{92A822F7-7798-964D-9357-0E50F62E0712}">
      <dgm:prSet/>
      <dgm:spPr/>
      <dgm:t>
        <a:bodyPr/>
        <a:lstStyle/>
        <a:p>
          <a:r>
            <a:rPr lang="en-GB" b="0" i="0" baseline="0" dirty="0"/>
            <a:t>Saves Money: You only pay for extra servers when you need them. It's like paying extra workers only when there's a big sale.</a:t>
          </a:r>
          <a:endParaRPr lang="en-MD" dirty="0"/>
        </a:p>
      </dgm:t>
    </dgm:pt>
    <dgm:pt modelId="{A6D8CE70-7BE5-9745-A0C4-C61AEA258CCE}" type="parTrans" cxnId="{8EA91CEF-5ED4-B445-8B07-5EF2D928E090}">
      <dgm:prSet/>
      <dgm:spPr/>
      <dgm:t>
        <a:bodyPr/>
        <a:lstStyle/>
        <a:p>
          <a:endParaRPr lang="en-GB"/>
        </a:p>
      </dgm:t>
    </dgm:pt>
    <dgm:pt modelId="{9540F8A0-5295-D04E-9649-6229E399C11C}" type="sibTrans" cxnId="{8EA91CEF-5ED4-B445-8B07-5EF2D928E090}">
      <dgm:prSet/>
      <dgm:spPr/>
      <dgm:t>
        <a:bodyPr/>
        <a:lstStyle/>
        <a:p>
          <a:endParaRPr lang="en-GB"/>
        </a:p>
      </dgm:t>
    </dgm:pt>
    <dgm:pt modelId="{87744B1B-DCC4-ED44-A098-D3E7048E948A}">
      <dgm:prSet/>
      <dgm:spPr/>
      <dgm:t>
        <a:bodyPr/>
        <a:lstStyle/>
        <a:p>
          <a:r>
            <a:rPr lang="en-GB" b="0" i="0" baseline="0" dirty="0"/>
            <a:t>Happy Customers: Customers can shop without problems, which is super important during a big sale.</a:t>
          </a:r>
          <a:endParaRPr lang="en-MD" dirty="0"/>
        </a:p>
      </dgm:t>
    </dgm:pt>
    <dgm:pt modelId="{3EF4335A-9E6F-D94F-8095-96711ED84523}" type="parTrans" cxnId="{CF0248E8-6F90-D04E-9A46-C97C6EE3BD0F}">
      <dgm:prSet/>
      <dgm:spPr/>
      <dgm:t>
        <a:bodyPr/>
        <a:lstStyle/>
        <a:p>
          <a:endParaRPr lang="en-GB"/>
        </a:p>
      </dgm:t>
    </dgm:pt>
    <dgm:pt modelId="{FDBA627B-F641-1A47-B763-B514F07888E9}" type="sibTrans" cxnId="{CF0248E8-6F90-D04E-9A46-C97C6EE3BD0F}">
      <dgm:prSet/>
      <dgm:spPr/>
      <dgm:t>
        <a:bodyPr/>
        <a:lstStyle/>
        <a:p>
          <a:endParaRPr lang="en-GB"/>
        </a:p>
      </dgm:t>
    </dgm:pt>
    <dgm:pt modelId="{E3A22EE5-8911-4C4F-879F-D9DD162C603C}" type="pres">
      <dgm:prSet presAssocID="{4903F80A-0A3F-6648-8CBD-EF211B34E387}" presName="linearFlow" presStyleCnt="0">
        <dgm:presLayoutVars>
          <dgm:dir/>
          <dgm:animLvl val="lvl"/>
          <dgm:resizeHandles/>
        </dgm:presLayoutVars>
      </dgm:prSet>
      <dgm:spPr/>
    </dgm:pt>
    <dgm:pt modelId="{A126BDE5-1322-5844-82FD-6B648E82AD1E}" type="pres">
      <dgm:prSet presAssocID="{E64BF80F-CC39-274B-AC44-9FD6E6FEC472}" presName="compositeNode" presStyleCnt="0">
        <dgm:presLayoutVars>
          <dgm:bulletEnabled val="1"/>
        </dgm:presLayoutVars>
      </dgm:prSet>
      <dgm:spPr/>
    </dgm:pt>
    <dgm:pt modelId="{3A6D7580-3DDF-9041-9D3D-73851155E31A}" type="pres">
      <dgm:prSet presAssocID="{E64BF80F-CC39-274B-AC44-9FD6E6FEC472}" presName="imag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dgm:spPr>
      <dgm:extLst>
        <a:ext uri="{E40237B7-FDA0-4F09-8148-C483321AD2D9}">
          <dgm14:cNvPr xmlns:dgm14="http://schemas.microsoft.com/office/drawing/2010/diagram" id="0" name="" descr="Badge 1 with solid fill"/>
        </a:ext>
      </dgm:extLst>
    </dgm:pt>
    <dgm:pt modelId="{2B9CD8C6-BC18-4C4A-AFBD-C147DAB8CEF6}" type="pres">
      <dgm:prSet presAssocID="{E64BF80F-CC39-274B-AC44-9FD6E6FEC472}" presName="childNode" presStyleLbl="node1" presStyleIdx="0" presStyleCnt="3">
        <dgm:presLayoutVars>
          <dgm:bulletEnabled val="1"/>
        </dgm:presLayoutVars>
      </dgm:prSet>
      <dgm:spPr/>
    </dgm:pt>
    <dgm:pt modelId="{3D708099-7839-6E41-818D-B7732F5FFE22}" type="pres">
      <dgm:prSet presAssocID="{E64BF80F-CC39-274B-AC44-9FD6E6FEC472}" presName="parentNode" presStyleLbl="revTx" presStyleIdx="0" presStyleCnt="3">
        <dgm:presLayoutVars>
          <dgm:chMax val="0"/>
          <dgm:bulletEnabled val="1"/>
        </dgm:presLayoutVars>
      </dgm:prSet>
      <dgm:spPr/>
    </dgm:pt>
    <dgm:pt modelId="{AEDAD3B0-EE42-9B4E-B60D-9DBEC113257E}" type="pres">
      <dgm:prSet presAssocID="{3275FEF5-C10D-5B4B-A3ED-AFACA6B7C665}" presName="sibTrans" presStyleCnt="0"/>
      <dgm:spPr/>
    </dgm:pt>
    <dgm:pt modelId="{A64CF2C5-66C6-6640-825A-98F7AD82F5F8}" type="pres">
      <dgm:prSet presAssocID="{09950427-EA4E-5E4D-8CFC-F91061EABCAF}" presName="compositeNode" presStyleCnt="0">
        <dgm:presLayoutVars>
          <dgm:bulletEnabled val="1"/>
        </dgm:presLayoutVars>
      </dgm:prSet>
      <dgm:spPr/>
    </dgm:pt>
    <dgm:pt modelId="{F5411500-F75B-4C4D-8E00-D9B3408B0707}" type="pres">
      <dgm:prSet presAssocID="{09950427-EA4E-5E4D-8CFC-F91061EABCAF}" presName="imag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with solid fill"/>
        </a:ext>
      </dgm:extLst>
    </dgm:pt>
    <dgm:pt modelId="{F28FCF9C-2BE0-1940-A334-73C198D8265D}" type="pres">
      <dgm:prSet presAssocID="{09950427-EA4E-5E4D-8CFC-F91061EABCAF}" presName="childNode" presStyleLbl="node1" presStyleIdx="1" presStyleCnt="3">
        <dgm:presLayoutVars>
          <dgm:bulletEnabled val="1"/>
        </dgm:presLayoutVars>
      </dgm:prSet>
      <dgm:spPr/>
    </dgm:pt>
    <dgm:pt modelId="{AE1B304B-079F-A240-A67A-80321091EE85}" type="pres">
      <dgm:prSet presAssocID="{09950427-EA4E-5E4D-8CFC-F91061EABCAF}" presName="parentNode" presStyleLbl="revTx" presStyleIdx="1" presStyleCnt="3">
        <dgm:presLayoutVars>
          <dgm:chMax val="0"/>
          <dgm:bulletEnabled val="1"/>
        </dgm:presLayoutVars>
      </dgm:prSet>
      <dgm:spPr/>
    </dgm:pt>
    <dgm:pt modelId="{37E5520B-E8E9-4146-B635-AD6CD13A7229}" type="pres">
      <dgm:prSet presAssocID="{7ECCEAF4-11C0-054A-B66D-4D1712DD3483}" presName="sibTrans" presStyleCnt="0"/>
      <dgm:spPr/>
    </dgm:pt>
    <dgm:pt modelId="{732A4C17-D6EB-BC47-8211-BA42702556C9}" type="pres">
      <dgm:prSet presAssocID="{A8D691E7-B5F8-B349-8DCE-47CDE7F7D54F}" presName="compositeNode" presStyleCnt="0">
        <dgm:presLayoutVars>
          <dgm:bulletEnabled val="1"/>
        </dgm:presLayoutVars>
      </dgm:prSet>
      <dgm:spPr/>
    </dgm:pt>
    <dgm:pt modelId="{CD39DF68-2F70-6942-A518-BECE3CE9E721}" type="pres">
      <dgm:prSet presAssocID="{A8D691E7-B5F8-B349-8DCE-47CDE7F7D54F}" presName="imag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3 with solid fill"/>
        </a:ext>
      </dgm:extLst>
    </dgm:pt>
    <dgm:pt modelId="{773C1FDA-39B7-9740-81FD-FD29AA105E41}" type="pres">
      <dgm:prSet presAssocID="{A8D691E7-B5F8-B349-8DCE-47CDE7F7D54F}" presName="childNode" presStyleLbl="node1" presStyleIdx="2" presStyleCnt="3">
        <dgm:presLayoutVars>
          <dgm:bulletEnabled val="1"/>
        </dgm:presLayoutVars>
      </dgm:prSet>
      <dgm:spPr/>
    </dgm:pt>
    <dgm:pt modelId="{1D08C028-EC1D-2848-A0C8-D49FAD60B0A6}" type="pres">
      <dgm:prSet presAssocID="{A8D691E7-B5F8-B349-8DCE-47CDE7F7D54F}" presName="parentNode" presStyleLbl="revTx" presStyleIdx="2" presStyleCnt="3">
        <dgm:presLayoutVars>
          <dgm:chMax val="0"/>
          <dgm:bulletEnabled val="1"/>
        </dgm:presLayoutVars>
      </dgm:prSet>
      <dgm:spPr/>
    </dgm:pt>
  </dgm:ptLst>
  <dgm:cxnLst>
    <dgm:cxn modelId="{383B7021-7D64-864D-8E02-2E2B3D77173E}" type="presOf" srcId="{A148F2CC-E4DF-414C-910C-4807993D33F6}" destId="{F28FCF9C-2BE0-1940-A334-73C198D8265D}" srcOrd="0" destOrd="0" presId="urn:microsoft.com/office/officeart/2005/8/layout/hList2"/>
    <dgm:cxn modelId="{7BAC083D-9ADD-2941-A858-C8276FAEB9FB}" srcId="{4903F80A-0A3F-6648-8CBD-EF211B34E387}" destId="{09950427-EA4E-5E4D-8CFC-F91061EABCAF}" srcOrd="1" destOrd="0" parTransId="{24ADE272-F157-B44A-94A7-E03FC10A1B3C}" sibTransId="{7ECCEAF4-11C0-054A-B66D-4D1712DD3483}"/>
    <dgm:cxn modelId="{7981C73E-CE4A-2447-9D80-4C365AE8F401}" srcId="{09950427-EA4E-5E4D-8CFC-F91061EABCAF}" destId="{A8DEA7A8-F77B-274C-A854-409E5F05BD7B}" srcOrd="3" destOrd="0" parTransId="{9F47D75E-127B-3846-916C-22FCF49117DD}" sibTransId="{AC01473A-2AEE-C54C-B9DB-E5362222A35F}"/>
    <dgm:cxn modelId="{95C5673F-8B93-BF4A-AAA8-ADC40A409584}" type="presOf" srcId="{C4E4D31E-AAD7-5A40-A6E2-54ACE97DAF87}" destId="{773C1FDA-39B7-9740-81FD-FD29AA105E41}" srcOrd="0" destOrd="0" presId="urn:microsoft.com/office/officeart/2005/8/layout/hList2"/>
    <dgm:cxn modelId="{14B72249-F79B-6744-AAF8-D6F4C5F85870}" type="presOf" srcId="{7D67F68A-00A7-C044-B13F-AE0B42634F73}" destId="{F28FCF9C-2BE0-1940-A334-73C198D8265D}" srcOrd="0" destOrd="1" presId="urn:microsoft.com/office/officeart/2005/8/layout/hList2"/>
    <dgm:cxn modelId="{A0C58B51-62ED-9D4A-A543-C484EB6EDFD3}" srcId="{4903F80A-0A3F-6648-8CBD-EF211B34E387}" destId="{E64BF80F-CC39-274B-AC44-9FD6E6FEC472}" srcOrd="0" destOrd="0" parTransId="{C9B082ED-8D64-E04F-83C5-0A86AEE5A411}" sibTransId="{3275FEF5-C10D-5B4B-A3ED-AFACA6B7C665}"/>
    <dgm:cxn modelId="{99187A56-E9D0-4249-9EE3-F91A262E3037}" type="presOf" srcId="{E64BF80F-CC39-274B-AC44-9FD6E6FEC472}" destId="{3D708099-7839-6E41-818D-B7732F5FFE22}" srcOrd="0" destOrd="0" presId="urn:microsoft.com/office/officeart/2005/8/layout/hList2"/>
    <dgm:cxn modelId="{DEFFFC59-0AEB-6F43-B3C3-B949E30CF90A}" srcId="{4903F80A-0A3F-6648-8CBD-EF211B34E387}" destId="{A8D691E7-B5F8-B349-8DCE-47CDE7F7D54F}" srcOrd="2" destOrd="0" parTransId="{43EE2C8B-C149-D445-B5D0-A6F15BA7DE0D}" sibTransId="{9AA0395B-CC6E-C041-8B27-136C1B0D5EBA}"/>
    <dgm:cxn modelId="{A751635A-65D0-934B-945B-D648BFA98F2D}" type="presOf" srcId="{B113F1C7-A260-6F49-BA49-A26858E12941}" destId="{2B9CD8C6-BC18-4C4A-AFBD-C147DAB8CEF6}" srcOrd="0" destOrd="1" presId="urn:microsoft.com/office/officeart/2005/8/layout/hList2"/>
    <dgm:cxn modelId="{4047565E-EE87-4D44-BBF7-80D87EDCF5B8}" type="presOf" srcId="{4903F80A-0A3F-6648-8CBD-EF211B34E387}" destId="{E3A22EE5-8911-4C4F-879F-D9DD162C603C}" srcOrd="0" destOrd="0" presId="urn:microsoft.com/office/officeart/2005/8/layout/hList2"/>
    <dgm:cxn modelId="{AF73B26C-AF58-424B-8FF8-A292D3E4B02F}" type="presOf" srcId="{C829FDD9-D48A-D043-8342-6181DC2AF37D}" destId="{2B9CD8C6-BC18-4C4A-AFBD-C147DAB8CEF6}" srcOrd="0" destOrd="2" presId="urn:microsoft.com/office/officeart/2005/8/layout/hList2"/>
    <dgm:cxn modelId="{CC67E771-48CC-B54A-B187-50292926551E}" srcId="{E64BF80F-CC39-274B-AC44-9FD6E6FEC472}" destId="{B113F1C7-A260-6F49-BA49-A26858E12941}" srcOrd="1" destOrd="0" parTransId="{E531C71F-D474-2348-8799-4080362FB0E7}" sibTransId="{E306A2C3-F5F1-E843-AFFE-E3D875C0F05C}"/>
    <dgm:cxn modelId="{A2D49E8D-0052-9C4A-ADA2-2045661C5422}" type="presOf" srcId="{47B0D4B0-CA2C-1242-8CAF-77EB014BFB3F}" destId="{2B9CD8C6-BC18-4C4A-AFBD-C147DAB8CEF6}" srcOrd="0" destOrd="0" presId="urn:microsoft.com/office/officeart/2005/8/layout/hList2"/>
    <dgm:cxn modelId="{67E72695-3143-4543-9EAA-F905C90B3E07}" type="presOf" srcId="{A8DEA7A8-F77B-274C-A854-409E5F05BD7B}" destId="{F28FCF9C-2BE0-1940-A334-73C198D8265D}" srcOrd="0" destOrd="3" presId="urn:microsoft.com/office/officeart/2005/8/layout/hList2"/>
    <dgm:cxn modelId="{081D5EA1-B710-FC4A-AB41-BF1BE13EC2D4}" type="presOf" srcId="{A8D691E7-B5F8-B349-8DCE-47CDE7F7D54F}" destId="{1D08C028-EC1D-2848-A0C8-D49FAD60B0A6}" srcOrd="0" destOrd="0" presId="urn:microsoft.com/office/officeart/2005/8/layout/hList2"/>
    <dgm:cxn modelId="{EF82A2A8-7D56-AE45-BFD9-2AD4E190F30A}" type="presOf" srcId="{4F317474-8260-9243-A2B4-1BB030286E3F}" destId="{F28FCF9C-2BE0-1940-A334-73C198D8265D}" srcOrd="0" destOrd="2" presId="urn:microsoft.com/office/officeart/2005/8/layout/hList2"/>
    <dgm:cxn modelId="{12A594B2-F414-FF4E-BAF3-D7DF2EFFED22}" srcId="{E64BF80F-CC39-274B-AC44-9FD6E6FEC472}" destId="{C829FDD9-D48A-D043-8342-6181DC2AF37D}" srcOrd="2" destOrd="0" parTransId="{696A5545-4AEA-F64B-96D3-5B0C5C081E4A}" sibTransId="{7E803B1C-8778-7741-BA2C-FFE8F8A6CD71}"/>
    <dgm:cxn modelId="{6290A0B6-9005-0140-AC20-BEE744CD2AA7}" srcId="{09950427-EA4E-5E4D-8CFC-F91061EABCAF}" destId="{4F317474-8260-9243-A2B4-1BB030286E3F}" srcOrd="2" destOrd="0" parTransId="{F718FFD2-1312-714E-AD1A-68B2B7F1219B}" sibTransId="{52F6372D-751E-5147-B5CC-E2279AAC6046}"/>
    <dgm:cxn modelId="{57EEDBC0-9095-7341-B557-A97C0FA520CB}" type="presOf" srcId="{92A822F7-7798-964D-9357-0E50F62E0712}" destId="{773C1FDA-39B7-9740-81FD-FD29AA105E41}" srcOrd="0" destOrd="1" presId="urn:microsoft.com/office/officeart/2005/8/layout/hList2"/>
    <dgm:cxn modelId="{8576B5C4-E6F7-634C-A686-B154CE453909}" srcId="{09950427-EA4E-5E4D-8CFC-F91061EABCAF}" destId="{A148F2CC-E4DF-414C-910C-4807993D33F6}" srcOrd="0" destOrd="0" parTransId="{49F76573-268B-8B49-A015-8FD556E91009}" sibTransId="{C624A135-030F-5A4B-8F1D-AD1F3F8ADF27}"/>
    <dgm:cxn modelId="{F45471CB-96D8-8E43-AD97-5E030A0F9C8B}" srcId="{E64BF80F-CC39-274B-AC44-9FD6E6FEC472}" destId="{47B0D4B0-CA2C-1242-8CAF-77EB014BFB3F}" srcOrd="0" destOrd="0" parTransId="{8430A9A2-7DB2-394C-B886-6802E63AF3F6}" sibTransId="{B6FCC116-CD2B-274E-96A0-775B790F94AA}"/>
    <dgm:cxn modelId="{555C19CC-2C41-F541-A9F5-1B8AB82B54D9}" type="presOf" srcId="{09950427-EA4E-5E4D-8CFC-F91061EABCAF}" destId="{AE1B304B-079F-A240-A67A-80321091EE85}" srcOrd="0" destOrd="0" presId="urn:microsoft.com/office/officeart/2005/8/layout/hList2"/>
    <dgm:cxn modelId="{827C9DD6-E0E3-2F4C-98A8-DACF423CFC29}" srcId="{09950427-EA4E-5E4D-8CFC-F91061EABCAF}" destId="{7D67F68A-00A7-C044-B13F-AE0B42634F73}" srcOrd="1" destOrd="0" parTransId="{24EBDDE4-3E71-5448-BC5D-F1FE81D15885}" sibTransId="{2C47B1A9-A02D-B740-828D-7865CFBB5B3C}"/>
    <dgm:cxn modelId="{CF0248E8-6F90-D04E-9A46-C97C6EE3BD0F}" srcId="{A8D691E7-B5F8-B349-8DCE-47CDE7F7D54F}" destId="{87744B1B-DCC4-ED44-A098-D3E7048E948A}" srcOrd="2" destOrd="0" parTransId="{3EF4335A-9E6F-D94F-8095-96711ED84523}" sibTransId="{FDBA627B-F641-1A47-B763-B514F07888E9}"/>
    <dgm:cxn modelId="{8EA91CEF-5ED4-B445-8B07-5EF2D928E090}" srcId="{A8D691E7-B5F8-B349-8DCE-47CDE7F7D54F}" destId="{92A822F7-7798-964D-9357-0E50F62E0712}" srcOrd="1" destOrd="0" parTransId="{A6D8CE70-7BE5-9745-A0C4-C61AEA258CCE}" sibTransId="{9540F8A0-5295-D04E-9649-6229E399C11C}"/>
    <dgm:cxn modelId="{211745F8-A96A-204E-A652-4B27A575E717}" srcId="{A8D691E7-B5F8-B349-8DCE-47CDE7F7D54F}" destId="{C4E4D31E-AAD7-5A40-A6E2-54ACE97DAF87}" srcOrd="0" destOrd="0" parTransId="{ADF09897-D67D-5446-A345-F128F1505694}" sibTransId="{5FE39058-ECD6-A641-B652-A32D4C3A485D}"/>
    <dgm:cxn modelId="{D6DD2DFB-78C0-564F-ABE2-51FA0AA63DB0}" type="presOf" srcId="{87744B1B-DCC4-ED44-A098-D3E7048E948A}" destId="{773C1FDA-39B7-9740-81FD-FD29AA105E41}" srcOrd="0" destOrd="2" presId="urn:microsoft.com/office/officeart/2005/8/layout/hList2"/>
    <dgm:cxn modelId="{5DB032DA-12A2-3D42-AA77-6E2413865699}" type="presParOf" srcId="{E3A22EE5-8911-4C4F-879F-D9DD162C603C}" destId="{A126BDE5-1322-5844-82FD-6B648E82AD1E}" srcOrd="0" destOrd="0" presId="urn:microsoft.com/office/officeart/2005/8/layout/hList2"/>
    <dgm:cxn modelId="{2715E9E8-00BA-D845-BCFB-8C09552417F0}" type="presParOf" srcId="{A126BDE5-1322-5844-82FD-6B648E82AD1E}" destId="{3A6D7580-3DDF-9041-9D3D-73851155E31A}" srcOrd="0" destOrd="0" presId="urn:microsoft.com/office/officeart/2005/8/layout/hList2"/>
    <dgm:cxn modelId="{C093A4D6-8DA8-1547-A244-78F1C470FD41}" type="presParOf" srcId="{A126BDE5-1322-5844-82FD-6B648E82AD1E}" destId="{2B9CD8C6-BC18-4C4A-AFBD-C147DAB8CEF6}" srcOrd="1" destOrd="0" presId="urn:microsoft.com/office/officeart/2005/8/layout/hList2"/>
    <dgm:cxn modelId="{34444A34-7D8B-B74B-9DF3-B8BD708B5C73}" type="presParOf" srcId="{A126BDE5-1322-5844-82FD-6B648E82AD1E}" destId="{3D708099-7839-6E41-818D-B7732F5FFE22}" srcOrd="2" destOrd="0" presId="urn:microsoft.com/office/officeart/2005/8/layout/hList2"/>
    <dgm:cxn modelId="{E38BA86B-7AD7-7848-A23D-E13E16C93E8A}" type="presParOf" srcId="{E3A22EE5-8911-4C4F-879F-D9DD162C603C}" destId="{AEDAD3B0-EE42-9B4E-B60D-9DBEC113257E}" srcOrd="1" destOrd="0" presId="urn:microsoft.com/office/officeart/2005/8/layout/hList2"/>
    <dgm:cxn modelId="{D401D28F-9764-4C48-89E8-4894BBB54F9C}" type="presParOf" srcId="{E3A22EE5-8911-4C4F-879F-D9DD162C603C}" destId="{A64CF2C5-66C6-6640-825A-98F7AD82F5F8}" srcOrd="2" destOrd="0" presId="urn:microsoft.com/office/officeart/2005/8/layout/hList2"/>
    <dgm:cxn modelId="{207E538B-A5D5-3048-BDB4-E04A0A4FA4C4}" type="presParOf" srcId="{A64CF2C5-66C6-6640-825A-98F7AD82F5F8}" destId="{F5411500-F75B-4C4D-8E00-D9B3408B0707}" srcOrd="0" destOrd="0" presId="urn:microsoft.com/office/officeart/2005/8/layout/hList2"/>
    <dgm:cxn modelId="{36DE6287-7427-2A4B-BEAE-ACD6E493C28E}" type="presParOf" srcId="{A64CF2C5-66C6-6640-825A-98F7AD82F5F8}" destId="{F28FCF9C-2BE0-1940-A334-73C198D8265D}" srcOrd="1" destOrd="0" presId="urn:microsoft.com/office/officeart/2005/8/layout/hList2"/>
    <dgm:cxn modelId="{54C796B0-8167-FE4D-AFCA-71732F41387D}" type="presParOf" srcId="{A64CF2C5-66C6-6640-825A-98F7AD82F5F8}" destId="{AE1B304B-079F-A240-A67A-80321091EE85}" srcOrd="2" destOrd="0" presId="urn:microsoft.com/office/officeart/2005/8/layout/hList2"/>
    <dgm:cxn modelId="{F0DACEC7-C2B4-EC4A-9BC8-08B578BCF232}" type="presParOf" srcId="{E3A22EE5-8911-4C4F-879F-D9DD162C603C}" destId="{37E5520B-E8E9-4146-B635-AD6CD13A7229}" srcOrd="3" destOrd="0" presId="urn:microsoft.com/office/officeart/2005/8/layout/hList2"/>
    <dgm:cxn modelId="{A9771966-60F5-6049-A5C2-A554A50C46D9}" type="presParOf" srcId="{E3A22EE5-8911-4C4F-879F-D9DD162C603C}" destId="{732A4C17-D6EB-BC47-8211-BA42702556C9}" srcOrd="4" destOrd="0" presId="urn:microsoft.com/office/officeart/2005/8/layout/hList2"/>
    <dgm:cxn modelId="{93D99AB0-23FC-484A-97F5-008C2C7CF28D}" type="presParOf" srcId="{732A4C17-D6EB-BC47-8211-BA42702556C9}" destId="{CD39DF68-2F70-6942-A518-BECE3CE9E721}" srcOrd="0" destOrd="0" presId="urn:microsoft.com/office/officeart/2005/8/layout/hList2"/>
    <dgm:cxn modelId="{E11EE62B-44B7-914D-A51B-3B11A99D3B3E}" type="presParOf" srcId="{732A4C17-D6EB-BC47-8211-BA42702556C9}" destId="{773C1FDA-39B7-9740-81FD-FD29AA105E41}" srcOrd="1" destOrd="0" presId="urn:microsoft.com/office/officeart/2005/8/layout/hList2"/>
    <dgm:cxn modelId="{9DE732D7-13DE-F24A-BC12-AB8E0827F682}" type="presParOf" srcId="{732A4C17-D6EB-BC47-8211-BA42702556C9}" destId="{1D08C028-EC1D-2848-A0C8-D49FAD60B0A6}"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2DF419-2E1E-1043-B50A-891CA3F7B049}" type="doc">
      <dgm:prSet loTypeId="urn:microsoft.com/office/officeart/2005/8/layout/hierarchy1" loCatId="" qsTypeId="urn:microsoft.com/office/officeart/2005/8/quickstyle/simple1" qsCatId="simple" csTypeId="urn:microsoft.com/office/officeart/2005/8/colors/colorful1" csCatId="colorful" phldr="1"/>
      <dgm:spPr/>
      <dgm:t>
        <a:bodyPr/>
        <a:lstStyle/>
        <a:p>
          <a:endParaRPr lang="en-GB"/>
        </a:p>
      </dgm:t>
    </dgm:pt>
    <dgm:pt modelId="{62E7B3D8-4D04-AE41-8218-C0619C4675EB}">
      <dgm:prSet phldrT="[Text]"/>
      <dgm:spPr/>
      <dgm:t>
        <a:bodyPr/>
        <a:lstStyle/>
        <a:p>
          <a:r>
            <a:rPr lang="en-GB" dirty="0"/>
            <a:t>Autoscaling</a:t>
          </a:r>
        </a:p>
      </dgm:t>
    </dgm:pt>
    <dgm:pt modelId="{6A899BFF-C2E8-B540-BE81-9EBB237AFBA9}" type="parTrans" cxnId="{2F1FBEB7-B2E7-8C4B-A6C7-A749B8C5A781}">
      <dgm:prSet/>
      <dgm:spPr/>
      <dgm:t>
        <a:bodyPr/>
        <a:lstStyle/>
        <a:p>
          <a:endParaRPr lang="en-GB"/>
        </a:p>
      </dgm:t>
    </dgm:pt>
    <dgm:pt modelId="{54B50D69-B4D1-9540-A29C-BC2E46FEB5C8}" type="sibTrans" cxnId="{2F1FBEB7-B2E7-8C4B-A6C7-A749B8C5A781}">
      <dgm:prSet/>
      <dgm:spPr/>
      <dgm:t>
        <a:bodyPr/>
        <a:lstStyle/>
        <a:p>
          <a:endParaRPr lang="en-GB"/>
        </a:p>
      </dgm:t>
    </dgm:pt>
    <dgm:pt modelId="{3E593D66-E437-CF48-A38D-5AE99C518CB4}">
      <dgm:prSet phldrT="[Text]"/>
      <dgm:spPr/>
      <dgm:t>
        <a:bodyPr/>
        <a:lstStyle/>
        <a:p>
          <a:r>
            <a:rPr lang="en-GB" dirty="0"/>
            <a:t>Horizontal Pod Autoscaling</a:t>
          </a:r>
        </a:p>
      </dgm:t>
    </dgm:pt>
    <dgm:pt modelId="{B5DD5217-14D4-374E-BD80-0207EA78026E}" type="parTrans" cxnId="{23484D74-5C12-6945-A829-CA93B83A0818}">
      <dgm:prSet/>
      <dgm:spPr/>
      <dgm:t>
        <a:bodyPr/>
        <a:lstStyle/>
        <a:p>
          <a:endParaRPr lang="en-GB"/>
        </a:p>
      </dgm:t>
    </dgm:pt>
    <dgm:pt modelId="{7D174A84-7815-3445-B999-5BC8CD224450}" type="sibTrans" cxnId="{23484D74-5C12-6945-A829-CA93B83A0818}">
      <dgm:prSet/>
      <dgm:spPr/>
      <dgm:t>
        <a:bodyPr/>
        <a:lstStyle/>
        <a:p>
          <a:endParaRPr lang="en-GB"/>
        </a:p>
      </dgm:t>
    </dgm:pt>
    <dgm:pt modelId="{5A3CE190-A649-0947-8C90-D07A5AB7BA0B}">
      <dgm:prSet phldrT="[Text]"/>
      <dgm:spPr/>
      <dgm:t>
        <a:bodyPr/>
        <a:lstStyle/>
        <a:p>
          <a:r>
            <a:rPr lang="en-GB" dirty="0"/>
            <a:t>Vertical Pod Autoscaling</a:t>
          </a:r>
        </a:p>
      </dgm:t>
    </dgm:pt>
    <dgm:pt modelId="{509BEEB9-5680-5143-968B-01FCF6381B6B}" type="parTrans" cxnId="{6A127ECB-C44C-2146-9529-8457D221031E}">
      <dgm:prSet/>
      <dgm:spPr/>
      <dgm:t>
        <a:bodyPr/>
        <a:lstStyle/>
        <a:p>
          <a:endParaRPr lang="en-GB"/>
        </a:p>
      </dgm:t>
    </dgm:pt>
    <dgm:pt modelId="{680BF20F-3C46-8145-92B1-95710399B374}" type="sibTrans" cxnId="{6A127ECB-C44C-2146-9529-8457D221031E}">
      <dgm:prSet/>
      <dgm:spPr/>
      <dgm:t>
        <a:bodyPr/>
        <a:lstStyle/>
        <a:p>
          <a:endParaRPr lang="en-GB"/>
        </a:p>
      </dgm:t>
    </dgm:pt>
    <dgm:pt modelId="{7AD631BC-B88D-CA42-9586-4A231E5C0568}">
      <dgm:prSet phldrT="[Text]"/>
      <dgm:spPr/>
      <dgm:t>
        <a:bodyPr/>
        <a:lstStyle/>
        <a:p>
          <a:r>
            <a:rPr lang="en-GB" dirty="0"/>
            <a:t>Cluster Autoscaling</a:t>
          </a:r>
        </a:p>
      </dgm:t>
    </dgm:pt>
    <dgm:pt modelId="{0F437F15-27FF-6B4F-947E-9BFEDB32C319}" type="parTrans" cxnId="{024D5DD3-EAFB-0B44-BD03-A0A6C73A08D5}">
      <dgm:prSet/>
      <dgm:spPr/>
      <dgm:t>
        <a:bodyPr/>
        <a:lstStyle/>
        <a:p>
          <a:endParaRPr lang="en-GB"/>
        </a:p>
      </dgm:t>
    </dgm:pt>
    <dgm:pt modelId="{64AF3A4C-790E-174A-AF92-ED7D1465B910}" type="sibTrans" cxnId="{024D5DD3-EAFB-0B44-BD03-A0A6C73A08D5}">
      <dgm:prSet/>
      <dgm:spPr/>
      <dgm:t>
        <a:bodyPr/>
        <a:lstStyle/>
        <a:p>
          <a:endParaRPr lang="en-GB"/>
        </a:p>
      </dgm:t>
    </dgm:pt>
    <dgm:pt modelId="{631EF39D-8AA8-084D-AF83-0CAB31C0C376}" type="pres">
      <dgm:prSet presAssocID="{8E2DF419-2E1E-1043-B50A-891CA3F7B049}" presName="hierChild1" presStyleCnt="0">
        <dgm:presLayoutVars>
          <dgm:chPref val="1"/>
          <dgm:dir/>
          <dgm:animOne val="branch"/>
          <dgm:animLvl val="lvl"/>
          <dgm:resizeHandles/>
        </dgm:presLayoutVars>
      </dgm:prSet>
      <dgm:spPr/>
    </dgm:pt>
    <dgm:pt modelId="{027697D9-661D-394F-97A3-217B11326502}" type="pres">
      <dgm:prSet presAssocID="{62E7B3D8-4D04-AE41-8218-C0619C4675EB}" presName="hierRoot1" presStyleCnt="0"/>
      <dgm:spPr/>
    </dgm:pt>
    <dgm:pt modelId="{E79B917A-FE79-0249-85EB-067808020D60}" type="pres">
      <dgm:prSet presAssocID="{62E7B3D8-4D04-AE41-8218-C0619C4675EB}" presName="composite" presStyleCnt="0"/>
      <dgm:spPr/>
    </dgm:pt>
    <dgm:pt modelId="{29D43E9B-DA28-FE44-A9CB-0D692FB25752}" type="pres">
      <dgm:prSet presAssocID="{62E7B3D8-4D04-AE41-8218-C0619C4675EB}" presName="background" presStyleLbl="node0" presStyleIdx="0" presStyleCnt="1"/>
      <dgm:spPr/>
    </dgm:pt>
    <dgm:pt modelId="{BC9D8C79-E529-4448-9E74-1056F48D074F}" type="pres">
      <dgm:prSet presAssocID="{62E7B3D8-4D04-AE41-8218-C0619C4675EB}" presName="text" presStyleLbl="fgAcc0" presStyleIdx="0" presStyleCnt="1">
        <dgm:presLayoutVars>
          <dgm:chPref val="3"/>
        </dgm:presLayoutVars>
      </dgm:prSet>
      <dgm:spPr/>
    </dgm:pt>
    <dgm:pt modelId="{6CE346D0-2D3E-9747-B11B-FB5E9B7EA188}" type="pres">
      <dgm:prSet presAssocID="{62E7B3D8-4D04-AE41-8218-C0619C4675EB}" presName="hierChild2" presStyleCnt="0"/>
      <dgm:spPr/>
    </dgm:pt>
    <dgm:pt modelId="{DDCDF1F9-2865-4A44-A4DC-4190C39CCF6E}" type="pres">
      <dgm:prSet presAssocID="{509BEEB9-5680-5143-968B-01FCF6381B6B}" presName="Name10" presStyleLbl="parChTrans1D2" presStyleIdx="0" presStyleCnt="3"/>
      <dgm:spPr/>
    </dgm:pt>
    <dgm:pt modelId="{F5BDB4C9-FD1F-C741-B563-F284D0F48EFD}" type="pres">
      <dgm:prSet presAssocID="{5A3CE190-A649-0947-8C90-D07A5AB7BA0B}" presName="hierRoot2" presStyleCnt="0"/>
      <dgm:spPr/>
    </dgm:pt>
    <dgm:pt modelId="{F663E089-E3D3-3548-A8FF-1F8E9C5E4B2F}" type="pres">
      <dgm:prSet presAssocID="{5A3CE190-A649-0947-8C90-D07A5AB7BA0B}" presName="composite2" presStyleCnt="0"/>
      <dgm:spPr/>
    </dgm:pt>
    <dgm:pt modelId="{EE9AA72E-3BFF-5A49-8A52-565BDD1B63E8}" type="pres">
      <dgm:prSet presAssocID="{5A3CE190-A649-0947-8C90-D07A5AB7BA0B}" presName="background2" presStyleLbl="node2" presStyleIdx="0" presStyleCnt="3"/>
      <dgm:spPr/>
    </dgm:pt>
    <dgm:pt modelId="{C56A3C5B-894D-754E-83B7-BAB02F25C97D}" type="pres">
      <dgm:prSet presAssocID="{5A3CE190-A649-0947-8C90-D07A5AB7BA0B}" presName="text2" presStyleLbl="fgAcc2" presStyleIdx="0" presStyleCnt="3">
        <dgm:presLayoutVars>
          <dgm:chPref val="3"/>
        </dgm:presLayoutVars>
      </dgm:prSet>
      <dgm:spPr/>
    </dgm:pt>
    <dgm:pt modelId="{6D205A75-3371-9048-B21C-1F0A46996858}" type="pres">
      <dgm:prSet presAssocID="{5A3CE190-A649-0947-8C90-D07A5AB7BA0B}" presName="hierChild3" presStyleCnt="0"/>
      <dgm:spPr/>
    </dgm:pt>
    <dgm:pt modelId="{A6B5B7D3-6E97-F049-8109-B644F626A396}" type="pres">
      <dgm:prSet presAssocID="{B5DD5217-14D4-374E-BD80-0207EA78026E}" presName="Name10" presStyleLbl="parChTrans1D2" presStyleIdx="1" presStyleCnt="3"/>
      <dgm:spPr/>
    </dgm:pt>
    <dgm:pt modelId="{2DA4C317-1CCE-CC4F-8F54-DCA744402312}" type="pres">
      <dgm:prSet presAssocID="{3E593D66-E437-CF48-A38D-5AE99C518CB4}" presName="hierRoot2" presStyleCnt="0"/>
      <dgm:spPr/>
    </dgm:pt>
    <dgm:pt modelId="{EA50EACC-87DB-3B45-9DE6-85A54A7844B1}" type="pres">
      <dgm:prSet presAssocID="{3E593D66-E437-CF48-A38D-5AE99C518CB4}" presName="composite2" presStyleCnt="0"/>
      <dgm:spPr/>
    </dgm:pt>
    <dgm:pt modelId="{6CCE505C-DF1E-3246-94E2-25E9478AB28C}" type="pres">
      <dgm:prSet presAssocID="{3E593D66-E437-CF48-A38D-5AE99C518CB4}" presName="background2" presStyleLbl="node2" presStyleIdx="1" presStyleCnt="3"/>
      <dgm:spPr/>
    </dgm:pt>
    <dgm:pt modelId="{6B742813-36E6-DF4A-839C-4BF0407C40FA}" type="pres">
      <dgm:prSet presAssocID="{3E593D66-E437-CF48-A38D-5AE99C518CB4}" presName="text2" presStyleLbl="fgAcc2" presStyleIdx="1" presStyleCnt="3">
        <dgm:presLayoutVars>
          <dgm:chPref val="3"/>
        </dgm:presLayoutVars>
      </dgm:prSet>
      <dgm:spPr/>
    </dgm:pt>
    <dgm:pt modelId="{CE99ACA6-8C65-D04A-815E-9F5D51C96729}" type="pres">
      <dgm:prSet presAssocID="{3E593D66-E437-CF48-A38D-5AE99C518CB4}" presName="hierChild3" presStyleCnt="0"/>
      <dgm:spPr/>
    </dgm:pt>
    <dgm:pt modelId="{0DDAAA4F-CA22-B34C-9362-2CAB31542D59}" type="pres">
      <dgm:prSet presAssocID="{0F437F15-27FF-6B4F-947E-9BFEDB32C319}" presName="Name10" presStyleLbl="parChTrans1D2" presStyleIdx="2" presStyleCnt="3"/>
      <dgm:spPr/>
    </dgm:pt>
    <dgm:pt modelId="{9FB3716F-4417-D945-880D-651710833415}" type="pres">
      <dgm:prSet presAssocID="{7AD631BC-B88D-CA42-9586-4A231E5C0568}" presName="hierRoot2" presStyleCnt="0"/>
      <dgm:spPr/>
    </dgm:pt>
    <dgm:pt modelId="{ABDB72B2-E48C-794D-AB3D-DDB0F6CDF72D}" type="pres">
      <dgm:prSet presAssocID="{7AD631BC-B88D-CA42-9586-4A231E5C0568}" presName="composite2" presStyleCnt="0"/>
      <dgm:spPr/>
    </dgm:pt>
    <dgm:pt modelId="{A3DFC5F5-FEC0-1A43-9216-D56D7AB69C78}" type="pres">
      <dgm:prSet presAssocID="{7AD631BC-B88D-CA42-9586-4A231E5C0568}" presName="background2" presStyleLbl="node2" presStyleIdx="2" presStyleCnt="3"/>
      <dgm:spPr/>
    </dgm:pt>
    <dgm:pt modelId="{8212C36A-C521-1E41-8FAD-A975BB1A1D86}" type="pres">
      <dgm:prSet presAssocID="{7AD631BC-B88D-CA42-9586-4A231E5C0568}" presName="text2" presStyleLbl="fgAcc2" presStyleIdx="2" presStyleCnt="3">
        <dgm:presLayoutVars>
          <dgm:chPref val="3"/>
        </dgm:presLayoutVars>
      </dgm:prSet>
      <dgm:spPr/>
    </dgm:pt>
    <dgm:pt modelId="{7C24CE4B-2C77-B349-9249-6162AF79CD11}" type="pres">
      <dgm:prSet presAssocID="{7AD631BC-B88D-CA42-9586-4A231E5C0568}" presName="hierChild3" presStyleCnt="0"/>
      <dgm:spPr/>
    </dgm:pt>
  </dgm:ptLst>
  <dgm:cxnLst>
    <dgm:cxn modelId="{8D1A180C-07E5-5C49-93AC-B7784F63C22D}" type="presOf" srcId="{5A3CE190-A649-0947-8C90-D07A5AB7BA0B}" destId="{C56A3C5B-894D-754E-83B7-BAB02F25C97D}" srcOrd="0" destOrd="0" presId="urn:microsoft.com/office/officeart/2005/8/layout/hierarchy1"/>
    <dgm:cxn modelId="{8A17C80F-2C90-304E-B95D-7E16DD079E6D}" type="presOf" srcId="{7AD631BC-B88D-CA42-9586-4A231E5C0568}" destId="{8212C36A-C521-1E41-8FAD-A975BB1A1D86}" srcOrd="0" destOrd="0" presId="urn:microsoft.com/office/officeart/2005/8/layout/hierarchy1"/>
    <dgm:cxn modelId="{E2FEBE15-FD79-5145-858D-1C8EB43D33B7}" type="presOf" srcId="{0F437F15-27FF-6B4F-947E-9BFEDB32C319}" destId="{0DDAAA4F-CA22-B34C-9362-2CAB31542D59}" srcOrd="0" destOrd="0" presId="urn:microsoft.com/office/officeart/2005/8/layout/hierarchy1"/>
    <dgm:cxn modelId="{DFE2663F-E2C5-0847-A26B-33CA530D0C99}" type="presOf" srcId="{62E7B3D8-4D04-AE41-8218-C0619C4675EB}" destId="{BC9D8C79-E529-4448-9E74-1056F48D074F}" srcOrd="0" destOrd="0" presId="urn:microsoft.com/office/officeart/2005/8/layout/hierarchy1"/>
    <dgm:cxn modelId="{23484D74-5C12-6945-A829-CA93B83A0818}" srcId="{62E7B3D8-4D04-AE41-8218-C0619C4675EB}" destId="{3E593D66-E437-CF48-A38D-5AE99C518CB4}" srcOrd="1" destOrd="0" parTransId="{B5DD5217-14D4-374E-BD80-0207EA78026E}" sibTransId="{7D174A84-7815-3445-B999-5BC8CD224450}"/>
    <dgm:cxn modelId="{ABFA7974-542A-454A-BDED-0A0F05589594}" type="presOf" srcId="{509BEEB9-5680-5143-968B-01FCF6381B6B}" destId="{DDCDF1F9-2865-4A44-A4DC-4190C39CCF6E}" srcOrd="0" destOrd="0" presId="urn:microsoft.com/office/officeart/2005/8/layout/hierarchy1"/>
    <dgm:cxn modelId="{2F1FBEB7-B2E7-8C4B-A6C7-A749B8C5A781}" srcId="{8E2DF419-2E1E-1043-B50A-891CA3F7B049}" destId="{62E7B3D8-4D04-AE41-8218-C0619C4675EB}" srcOrd="0" destOrd="0" parTransId="{6A899BFF-C2E8-B540-BE81-9EBB237AFBA9}" sibTransId="{54B50D69-B4D1-9540-A29C-BC2E46FEB5C8}"/>
    <dgm:cxn modelId="{3A432DB9-5C77-D941-B847-81FA18F1317A}" type="presOf" srcId="{B5DD5217-14D4-374E-BD80-0207EA78026E}" destId="{A6B5B7D3-6E97-F049-8109-B644F626A396}" srcOrd="0" destOrd="0" presId="urn:microsoft.com/office/officeart/2005/8/layout/hierarchy1"/>
    <dgm:cxn modelId="{A32304C4-B282-B54F-9B56-C2C4303805EB}" type="presOf" srcId="{3E593D66-E437-CF48-A38D-5AE99C518CB4}" destId="{6B742813-36E6-DF4A-839C-4BF0407C40FA}" srcOrd="0" destOrd="0" presId="urn:microsoft.com/office/officeart/2005/8/layout/hierarchy1"/>
    <dgm:cxn modelId="{8E31EAC8-6B46-044A-99A7-56A7D2BFBED4}" type="presOf" srcId="{8E2DF419-2E1E-1043-B50A-891CA3F7B049}" destId="{631EF39D-8AA8-084D-AF83-0CAB31C0C376}" srcOrd="0" destOrd="0" presId="urn:microsoft.com/office/officeart/2005/8/layout/hierarchy1"/>
    <dgm:cxn modelId="{6A127ECB-C44C-2146-9529-8457D221031E}" srcId="{62E7B3D8-4D04-AE41-8218-C0619C4675EB}" destId="{5A3CE190-A649-0947-8C90-D07A5AB7BA0B}" srcOrd="0" destOrd="0" parTransId="{509BEEB9-5680-5143-968B-01FCF6381B6B}" sibTransId="{680BF20F-3C46-8145-92B1-95710399B374}"/>
    <dgm:cxn modelId="{024D5DD3-EAFB-0B44-BD03-A0A6C73A08D5}" srcId="{62E7B3D8-4D04-AE41-8218-C0619C4675EB}" destId="{7AD631BC-B88D-CA42-9586-4A231E5C0568}" srcOrd="2" destOrd="0" parTransId="{0F437F15-27FF-6B4F-947E-9BFEDB32C319}" sibTransId="{64AF3A4C-790E-174A-AF92-ED7D1465B910}"/>
    <dgm:cxn modelId="{6903E59C-7811-6341-A453-817139DE2873}" type="presParOf" srcId="{631EF39D-8AA8-084D-AF83-0CAB31C0C376}" destId="{027697D9-661D-394F-97A3-217B11326502}" srcOrd="0" destOrd="0" presId="urn:microsoft.com/office/officeart/2005/8/layout/hierarchy1"/>
    <dgm:cxn modelId="{3EC7FDBB-FD19-1C49-9951-555B97227606}" type="presParOf" srcId="{027697D9-661D-394F-97A3-217B11326502}" destId="{E79B917A-FE79-0249-85EB-067808020D60}" srcOrd="0" destOrd="0" presId="urn:microsoft.com/office/officeart/2005/8/layout/hierarchy1"/>
    <dgm:cxn modelId="{973449E9-4B9D-F343-9240-1F571752AF91}" type="presParOf" srcId="{E79B917A-FE79-0249-85EB-067808020D60}" destId="{29D43E9B-DA28-FE44-A9CB-0D692FB25752}" srcOrd="0" destOrd="0" presId="urn:microsoft.com/office/officeart/2005/8/layout/hierarchy1"/>
    <dgm:cxn modelId="{E18EFF61-99EC-D149-854F-D29D9BDD91E8}" type="presParOf" srcId="{E79B917A-FE79-0249-85EB-067808020D60}" destId="{BC9D8C79-E529-4448-9E74-1056F48D074F}" srcOrd="1" destOrd="0" presId="urn:microsoft.com/office/officeart/2005/8/layout/hierarchy1"/>
    <dgm:cxn modelId="{8F8D8B40-828F-7A4D-90D2-DCAF4B1F75DA}" type="presParOf" srcId="{027697D9-661D-394F-97A3-217B11326502}" destId="{6CE346D0-2D3E-9747-B11B-FB5E9B7EA188}" srcOrd="1" destOrd="0" presId="urn:microsoft.com/office/officeart/2005/8/layout/hierarchy1"/>
    <dgm:cxn modelId="{BD98142C-8885-B046-83C0-890B6C844A35}" type="presParOf" srcId="{6CE346D0-2D3E-9747-B11B-FB5E9B7EA188}" destId="{DDCDF1F9-2865-4A44-A4DC-4190C39CCF6E}" srcOrd="0" destOrd="0" presId="urn:microsoft.com/office/officeart/2005/8/layout/hierarchy1"/>
    <dgm:cxn modelId="{C5939F15-675E-F94D-BEA0-C7B7B61E7031}" type="presParOf" srcId="{6CE346D0-2D3E-9747-B11B-FB5E9B7EA188}" destId="{F5BDB4C9-FD1F-C741-B563-F284D0F48EFD}" srcOrd="1" destOrd="0" presId="urn:microsoft.com/office/officeart/2005/8/layout/hierarchy1"/>
    <dgm:cxn modelId="{8E15374F-EA03-A144-9E6B-4A3D83C74B52}" type="presParOf" srcId="{F5BDB4C9-FD1F-C741-B563-F284D0F48EFD}" destId="{F663E089-E3D3-3548-A8FF-1F8E9C5E4B2F}" srcOrd="0" destOrd="0" presId="urn:microsoft.com/office/officeart/2005/8/layout/hierarchy1"/>
    <dgm:cxn modelId="{D8D9B14E-1E9B-CF4A-98F4-97229B938052}" type="presParOf" srcId="{F663E089-E3D3-3548-A8FF-1F8E9C5E4B2F}" destId="{EE9AA72E-3BFF-5A49-8A52-565BDD1B63E8}" srcOrd="0" destOrd="0" presId="urn:microsoft.com/office/officeart/2005/8/layout/hierarchy1"/>
    <dgm:cxn modelId="{257C6ED1-DE4C-3044-AAB5-1482C512467F}" type="presParOf" srcId="{F663E089-E3D3-3548-A8FF-1F8E9C5E4B2F}" destId="{C56A3C5B-894D-754E-83B7-BAB02F25C97D}" srcOrd="1" destOrd="0" presId="urn:microsoft.com/office/officeart/2005/8/layout/hierarchy1"/>
    <dgm:cxn modelId="{ED3DEE34-7B2C-0247-BCD4-64BFBDB25D7B}" type="presParOf" srcId="{F5BDB4C9-FD1F-C741-B563-F284D0F48EFD}" destId="{6D205A75-3371-9048-B21C-1F0A46996858}" srcOrd="1" destOrd="0" presId="urn:microsoft.com/office/officeart/2005/8/layout/hierarchy1"/>
    <dgm:cxn modelId="{65ACA1C8-91DD-4B44-8070-C5617CD73981}" type="presParOf" srcId="{6CE346D0-2D3E-9747-B11B-FB5E9B7EA188}" destId="{A6B5B7D3-6E97-F049-8109-B644F626A396}" srcOrd="2" destOrd="0" presId="urn:microsoft.com/office/officeart/2005/8/layout/hierarchy1"/>
    <dgm:cxn modelId="{218EC887-FF83-8040-888B-26AC78078148}" type="presParOf" srcId="{6CE346D0-2D3E-9747-B11B-FB5E9B7EA188}" destId="{2DA4C317-1CCE-CC4F-8F54-DCA744402312}" srcOrd="3" destOrd="0" presId="urn:microsoft.com/office/officeart/2005/8/layout/hierarchy1"/>
    <dgm:cxn modelId="{DBC73FE6-C1D0-1D4C-A01B-AB7457F1412C}" type="presParOf" srcId="{2DA4C317-1CCE-CC4F-8F54-DCA744402312}" destId="{EA50EACC-87DB-3B45-9DE6-85A54A7844B1}" srcOrd="0" destOrd="0" presId="urn:microsoft.com/office/officeart/2005/8/layout/hierarchy1"/>
    <dgm:cxn modelId="{867F8034-B26F-3C4D-8683-8FB97E9F7065}" type="presParOf" srcId="{EA50EACC-87DB-3B45-9DE6-85A54A7844B1}" destId="{6CCE505C-DF1E-3246-94E2-25E9478AB28C}" srcOrd="0" destOrd="0" presId="urn:microsoft.com/office/officeart/2005/8/layout/hierarchy1"/>
    <dgm:cxn modelId="{F501DBCA-DA72-0640-A8C8-F3DEF8A31E93}" type="presParOf" srcId="{EA50EACC-87DB-3B45-9DE6-85A54A7844B1}" destId="{6B742813-36E6-DF4A-839C-4BF0407C40FA}" srcOrd="1" destOrd="0" presId="urn:microsoft.com/office/officeart/2005/8/layout/hierarchy1"/>
    <dgm:cxn modelId="{E3663947-8CC6-E14C-95EC-59EE27671485}" type="presParOf" srcId="{2DA4C317-1CCE-CC4F-8F54-DCA744402312}" destId="{CE99ACA6-8C65-D04A-815E-9F5D51C96729}" srcOrd="1" destOrd="0" presId="urn:microsoft.com/office/officeart/2005/8/layout/hierarchy1"/>
    <dgm:cxn modelId="{5B7445D4-36D5-FE43-B50F-4543CC6AE3E5}" type="presParOf" srcId="{6CE346D0-2D3E-9747-B11B-FB5E9B7EA188}" destId="{0DDAAA4F-CA22-B34C-9362-2CAB31542D59}" srcOrd="4" destOrd="0" presId="urn:microsoft.com/office/officeart/2005/8/layout/hierarchy1"/>
    <dgm:cxn modelId="{C380FD65-DADD-4D46-96B5-FD46461534E0}" type="presParOf" srcId="{6CE346D0-2D3E-9747-B11B-FB5E9B7EA188}" destId="{9FB3716F-4417-D945-880D-651710833415}" srcOrd="5" destOrd="0" presId="urn:microsoft.com/office/officeart/2005/8/layout/hierarchy1"/>
    <dgm:cxn modelId="{9B27D3E3-D30C-D84B-997F-879C55245D60}" type="presParOf" srcId="{9FB3716F-4417-D945-880D-651710833415}" destId="{ABDB72B2-E48C-794D-AB3D-DDB0F6CDF72D}" srcOrd="0" destOrd="0" presId="urn:microsoft.com/office/officeart/2005/8/layout/hierarchy1"/>
    <dgm:cxn modelId="{39158190-4F94-2B4E-AC34-BCAA7B8D37F8}" type="presParOf" srcId="{ABDB72B2-E48C-794D-AB3D-DDB0F6CDF72D}" destId="{A3DFC5F5-FEC0-1A43-9216-D56D7AB69C78}" srcOrd="0" destOrd="0" presId="urn:microsoft.com/office/officeart/2005/8/layout/hierarchy1"/>
    <dgm:cxn modelId="{C0DFF700-0917-0046-8059-64B29FE8E6A9}" type="presParOf" srcId="{ABDB72B2-E48C-794D-AB3D-DDB0F6CDF72D}" destId="{8212C36A-C521-1E41-8FAD-A975BB1A1D86}" srcOrd="1" destOrd="0" presId="urn:microsoft.com/office/officeart/2005/8/layout/hierarchy1"/>
    <dgm:cxn modelId="{729A47CA-461C-3A48-9545-2BD1B984505E}" type="presParOf" srcId="{9FB3716F-4417-D945-880D-651710833415}" destId="{7C24CE4B-2C77-B349-9249-6162AF79CD1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2DF419-2E1E-1043-B50A-891CA3F7B049}" type="doc">
      <dgm:prSet loTypeId="urn:microsoft.com/office/officeart/2005/8/layout/hierarchy1" loCatId="" qsTypeId="urn:microsoft.com/office/officeart/2005/8/quickstyle/simple1" qsCatId="simple" csTypeId="urn:microsoft.com/office/officeart/2005/8/colors/colorful1" csCatId="colorful" phldr="1"/>
      <dgm:spPr/>
      <dgm:t>
        <a:bodyPr/>
        <a:lstStyle/>
        <a:p>
          <a:endParaRPr lang="en-GB"/>
        </a:p>
      </dgm:t>
    </dgm:pt>
    <dgm:pt modelId="{62E7B3D8-4D04-AE41-8218-C0619C4675EB}">
      <dgm:prSet phldrT="[Text]"/>
      <dgm:spPr/>
      <dgm:t>
        <a:bodyPr/>
        <a:lstStyle/>
        <a:p>
          <a:r>
            <a:rPr lang="en-GB" dirty="0"/>
            <a:t>Manual Scaling:</a:t>
          </a:r>
        </a:p>
      </dgm:t>
    </dgm:pt>
    <dgm:pt modelId="{6A899BFF-C2E8-B540-BE81-9EBB237AFBA9}" type="parTrans" cxnId="{2F1FBEB7-B2E7-8C4B-A6C7-A749B8C5A781}">
      <dgm:prSet/>
      <dgm:spPr/>
      <dgm:t>
        <a:bodyPr/>
        <a:lstStyle/>
        <a:p>
          <a:endParaRPr lang="en-GB"/>
        </a:p>
      </dgm:t>
    </dgm:pt>
    <dgm:pt modelId="{54B50D69-B4D1-9540-A29C-BC2E46FEB5C8}" type="sibTrans" cxnId="{2F1FBEB7-B2E7-8C4B-A6C7-A749B8C5A781}">
      <dgm:prSet/>
      <dgm:spPr/>
      <dgm:t>
        <a:bodyPr/>
        <a:lstStyle/>
        <a:p>
          <a:endParaRPr lang="en-GB"/>
        </a:p>
      </dgm:t>
    </dgm:pt>
    <dgm:pt modelId="{0431A082-6AA3-BD4F-8E7D-CF332712305D}">
      <dgm:prSet/>
      <dgm:spPr/>
      <dgm:t>
        <a:bodyPr/>
        <a:lstStyle/>
        <a:p>
          <a:r>
            <a:rPr lang="en-GB" b="0" i="0" dirty="0"/>
            <a:t>Imperative Scaling</a:t>
          </a:r>
          <a:endParaRPr lang="en-GB" b="0" dirty="0"/>
        </a:p>
      </dgm:t>
    </dgm:pt>
    <dgm:pt modelId="{D96EB9A4-19B4-BA44-969A-BD46BAC0F6DB}" type="parTrans" cxnId="{2064A962-EDBF-A342-873B-91BDFB9B8E82}">
      <dgm:prSet/>
      <dgm:spPr/>
      <dgm:t>
        <a:bodyPr/>
        <a:lstStyle/>
        <a:p>
          <a:endParaRPr lang="en-GB"/>
        </a:p>
      </dgm:t>
    </dgm:pt>
    <dgm:pt modelId="{BCCF79BC-AAA6-FC4D-A3B0-8A724CBDE0AA}" type="sibTrans" cxnId="{2064A962-EDBF-A342-873B-91BDFB9B8E82}">
      <dgm:prSet/>
      <dgm:spPr/>
      <dgm:t>
        <a:bodyPr/>
        <a:lstStyle/>
        <a:p>
          <a:endParaRPr lang="en-GB"/>
        </a:p>
      </dgm:t>
    </dgm:pt>
    <dgm:pt modelId="{4A5F27D1-7EAD-5842-91E6-B05B65E5AD19}">
      <dgm:prSet/>
      <dgm:spPr/>
      <dgm:t>
        <a:bodyPr/>
        <a:lstStyle/>
        <a:p>
          <a:r>
            <a:rPr lang="en-GB" b="0" i="0" dirty="0"/>
            <a:t>Declarative Scaling</a:t>
          </a:r>
          <a:endParaRPr lang="en-GB" b="0" dirty="0"/>
        </a:p>
      </dgm:t>
    </dgm:pt>
    <dgm:pt modelId="{981A4B3E-F616-5740-9994-D2C199838844}" type="parTrans" cxnId="{1AD4B02A-FD57-4644-9486-3917AC68B898}">
      <dgm:prSet/>
      <dgm:spPr/>
      <dgm:t>
        <a:bodyPr/>
        <a:lstStyle/>
        <a:p>
          <a:endParaRPr lang="en-GB"/>
        </a:p>
      </dgm:t>
    </dgm:pt>
    <dgm:pt modelId="{14783D46-70B1-E849-9EA3-2E93692564A3}" type="sibTrans" cxnId="{1AD4B02A-FD57-4644-9486-3917AC68B898}">
      <dgm:prSet/>
      <dgm:spPr/>
      <dgm:t>
        <a:bodyPr/>
        <a:lstStyle/>
        <a:p>
          <a:endParaRPr lang="en-GB"/>
        </a:p>
      </dgm:t>
    </dgm:pt>
    <dgm:pt modelId="{631EF39D-8AA8-084D-AF83-0CAB31C0C376}" type="pres">
      <dgm:prSet presAssocID="{8E2DF419-2E1E-1043-B50A-891CA3F7B049}" presName="hierChild1" presStyleCnt="0">
        <dgm:presLayoutVars>
          <dgm:chPref val="1"/>
          <dgm:dir/>
          <dgm:animOne val="branch"/>
          <dgm:animLvl val="lvl"/>
          <dgm:resizeHandles/>
        </dgm:presLayoutVars>
      </dgm:prSet>
      <dgm:spPr/>
    </dgm:pt>
    <dgm:pt modelId="{027697D9-661D-394F-97A3-217B11326502}" type="pres">
      <dgm:prSet presAssocID="{62E7B3D8-4D04-AE41-8218-C0619C4675EB}" presName="hierRoot1" presStyleCnt="0"/>
      <dgm:spPr/>
    </dgm:pt>
    <dgm:pt modelId="{E79B917A-FE79-0249-85EB-067808020D60}" type="pres">
      <dgm:prSet presAssocID="{62E7B3D8-4D04-AE41-8218-C0619C4675EB}" presName="composite" presStyleCnt="0"/>
      <dgm:spPr/>
    </dgm:pt>
    <dgm:pt modelId="{29D43E9B-DA28-FE44-A9CB-0D692FB25752}" type="pres">
      <dgm:prSet presAssocID="{62E7B3D8-4D04-AE41-8218-C0619C4675EB}" presName="background" presStyleLbl="node0" presStyleIdx="0" presStyleCnt="1"/>
      <dgm:spPr/>
    </dgm:pt>
    <dgm:pt modelId="{BC9D8C79-E529-4448-9E74-1056F48D074F}" type="pres">
      <dgm:prSet presAssocID="{62E7B3D8-4D04-AE41-8218-C0619C4675EB}" presName="text" presStyleLbl="fgAcc0" presStyleIdx="0" presStyleCnt="1">
        <dgm:presLayoutVars>
          <dgm:chPref val="3"/>
        </dgm:presLayoutVars>
      </dgm:prSet>
      <dgm:spPr/>
    </dgm:pt>
    <dgm:pt modelId="{6CE346D0-2D3E-9747-B11B-FB5E9B7EA188}" type="pres">
      <dgm:prSet presAssocID="{62E7B3D8-4D04-AE41-8218-C0619C4675EB}" presName="hierChild2" presStyleCnt="0"/>
      <dgm:spPr/>
    </dgm:pt>
    <dgm:pt modelId="{6847B9B8-57F4-BB41-A2DF-E55169F15720}" type="pres">
      <dgm:prSet presAssocID="{D96EB9A4-19B4-BA44-969A-BD46BAC0F6DB}" presName="Name10" presStyleLbl="parChTrans1D2" presStyleIdx="0" presStyleCnt="2"/>
      <dgm:spPr/>
    </dgm:pt>
    <dgm:pt modelId="{A1849CA2-850C-1640-9205-B16495D757FE}" type="pres">
      <dgm:prSet presAssocID="{0431A082-6AA3-BD4F-8E7D-CF332712305D}" presName="hierRoot2" presStyleCnt="0"/>
      <dgm:spPr/>
    </dgm:pt>
    <dgm:pt modelId="{3A7AF019-A2C0-EC4D-8F3F-C205E227B18E}" type="pres">
      <dgm:prSet presAssocID="{0431A082-6AA3-BD4F-8E7D-CF332712305D}" presName="composite2" presStyleCnt="0"/>
      <dgm:spPr/>
    </dgm:pt>
    <dgm:pt modelId="{81FEA629-764F-9B43-98C2-AAADBCE7FFCE}" type="pres">
      <dgm:prSet presAssocID="{0431A082-6AA3-BD4F-8E7D-CF332712305D}" presName="background2" presStyleLbl="node2" presStyleIdx="0" presStyleCnt="2"/>
      <dgm:spPr/>
    </dgm:pt>
    <dgm:pt modelId="{05926E16-579E-6B4A-B9B8-9E74107F4A35}" type="pres">
      <dgm:prSet presAssocID="{0431A082-6AA3-BD4F-8E7D-CF332712305D}" presName="text2" presStyleLbl="fgAcc2" presStyleIdx="0" presStyleCnt="2">
        <dgm:presLayoutVars>
          <dgm:chPref val="3"/>
        </dgm:presLayoutVars>
      </dgm:prSet>
      <dgm:spPr/>
    </dgm:pt>
    <dgm:pt modelId="{F8163F14-7F2B-E145-BBC8-2708D22E8694}" type="pres">
      <dgm:prSet presAssocID="{0431A082-6AA3-BD4F-8E7D-CF332712305D}" presName="hierChild3" presStyleCnt="0"/>
      <dgm:spPr/>
    </dgm:pt>
    <dgm:pt modelId="{347B659A-BBFF-CB43-880B-51812A35CCA0}" type="pres">
      <dgm:prSet presAssocID="{981A4B3E-F616-5740-9994-D2C199838844}" presName="Name10" presStyleLbl="parChTrans1D2" presStyleIdx="1" presStyleCnt="2"/>
      <dgm:spPr/>
    </dgm:pt>
    <dgm:pt modelId="{C87E011C-6983-4349-A733-D0FDCDA40E7A}" type="pres">
      <dgm:prSet presAssocID="{4A5F27D1-7EAD-5842-91E6-B05B65E5AD19}" presName="hierRoot2" presStyleCnt="0"/>
      <dgm:spPr/>
    </dgm:pt>
    <dgm:pt modelId="{D07A6CD4-6CB6-7446-AD0E-B275E6FD6560}" type="pres">
      <dgm:prSet presAssocID="{4A5F27D1-7EAD-5842-91E6-B05B65E5AD19}" presName="composite2" presStyleCnt="0"/>
      <dgm:spPr/>
    </dgm:pt>
    <dgm:pt modelId="{F0D1C16C-76F7-7F43-8A85-109D736A9060}" type="pres">
      <dgm:prSet presAssocID="{4A5F27D1-7EAD-5842-91E6-B05B65E5AD19}" presName="background2" presStyleLbl="node2" presStyleIdx="1" presStyleCnt="2"/>
      <dgm:spPr/>
    </dgm:pt>
    <dgm:pt modelId="{D4F116E4-6E6D-6B48-BDC5-0451B6F081A0}" type="pres">
      <dgm:prSet presAssocID="{4A5F27D1-7EAD-5842-91E6-B05B65E5AD19}" presName="text2" presStyleLbl="fgAcc2" presStyleIdx="1" presStyleCnt="2">
        <dgm:presLayoutVars>
          <dgm:chPref val="3"/>
        </dgm:presLayoutVars>
      </dgm:prSet>
      <dgm:spPr/>
    </dgm:pt>
    <dgm:pt modelId="{72296996-D154-584F-A94A-DB143932FE1E}" type="pres">
      <dgm:prSet presAssocID="{4A5F27D1-7EAD-5842-91E6-B05B65E5AD19}" presName="hierChild3" presStyleCnt="0"/>
      <dgm:spPr/>
    </dgm:pt>
  </dgm:ptLst>
  <dgm:cxnLst>
    <dgm:cxn modelId="{1AD4B02A-FD57-4644-9486-3917AC68B898}" srcId="{62E7B3D8-4D04-AE41-8218-C0619C4675EB}" destId="{4A5F27D1-7EAD-5842-91E6-B05B65E5AD19}" srcOrd="1" destOrd="0" parTransId="{981A4B3E-F616-5740-9994-D2C199838844}" sibTransId="{14783D46-70B1-E849-9EA3-2E93692564A3}"/>
    <dgm:cxn modelId="{AF1BDD40-67AE-5B4C-8A60-D5CC9882E714}" type="presOf" srcId="{981A4B3E-F616-5740-9994-D2C199838844}" destId="{347B659A-BBFF-CB43-880B-51812A35CCA0}" srcOrd="0" destOrd="0" presId="urn:microsoft.com/office/officeart/2005/8/layout/hierarchy1"/>
    <dgm:cxn modelId="{2064A962-EDBF-A342-873B-91BDFB9B8E82}" srcId="{62E7B3D8-4D04-AE41-8218-C0619C4675EB}" destId="{0431A082-6AA3-BD4F-8E7D-CF332712305D}" srcOrd="0" destOrd="0" parTransId="{D96EB9A4-19B4-BA44-969A-BD46BAC0F6DB}" sibTransId="{BCCF79BC-AAA6-FC4D-A3B0-8A724CBDE0AA}"/>
    <dgm:cxn modelId="{2E27FA93-31CF-5740-A3A8-546A6DF61493}" type="presOf" srcId="{D96EB9A4-19B4-BA44-969A-BD46BAC0F6DB}" destId="{6847B9B8-57F4-BB41-A2DF-E55169F15720}" srcOrd="0" destOrd="0" presId="urn:microsoft.com/office/officeart/2005/8/layout/hierarchy1"/>
    <dgm:cxn modelId="{3DFE11B6-F760-1742-9548-48608039D9A0}" type="presOf" srcId="{62E7B3D8-4D04-AE41-8218-C0619C4675EB}" destId="{BC9D8C79-E529-4448-9E74-1056F48D074F}" srcOrd="0" destOrd="0" presId="urn:microsoft.com/office/officeart/2005/8/layout/hierarchy1"/>
    <dgm:cxn modelId="{2F1FBEB7-B2E7-8C4B-A6C7-A749B8C5A781}" srcId="{8E2DF419-2E1E-1043-B50A-891CA3F7B049}" destId="{62E7B3D8-4D04-AE41-8218-C0619C4675EB}" srcOrd="0" destOrd="0" parTransId="{6A899BFF-C2E8-B540-BE81-9EBB237AFBA9}" sibTransId="{54B50D69-B4D1-9540-A29C-BC2E46FEB5C8}"/>
    <dgm:cxn modelId="{8E31EAC8-6B46-044A-99A7-56A7D2BFBED4}" type="presOf" srcId="{8E2DF419-2E1E-1043-B50A-891CA3F7B049}" destId="{631EF39D-8AA8-084D-AF83-0CAB31C0C376}" srcOrd="0" destOrd="0" presId="urn:microsoft.com/office/officeart/2005/8/layout/hierarchy1"/>
    <dgm:cxn modelId="{6690E0F5-0033-0D48-9636-653134F012BF}" type="presOf" srcId="{0431A082-6AA3-BD4F-8E7D-CF332712305D}" destId="{05926E16-579E-6B4A-B9B8-9E74107F4A35}" srcOrd="0" destOrd="0" presId="urn:microsoft.com/office/officeart/2005/8/layout/hierarchy1"/>
    <dgm:cxn modelId="{535DD1FF-DEBE-984B-A478-ABD7A97DF01E}" type="presOf" srcId="{4A5F27D1-7EAD-5842-91E6-B05B65E5AD19}" destId="{D4F116E4-6E6D-6B48-BDC5-0451B6F081A0}" srcOrd="0" destOrd="0" presId="urn:microsoft.com/office/officeart/2005/8/layout/hierarchy1"/>
    <dgm:cxn modelId="{6EACF8CC-8B4C-EF4F-815A-022DDB61E102}" type="presParOf" srcId="{631EF39D-8AA8-084D-AF83-0CAB31C0C376}" destId="{027697D9-661D-394F-97A3-217B11326502}" srcOrd="0" destOrd="0" presId="urn:microsoft.com/office/officeart/2005/8/layout/hierarchy1"/>
    <dgm:cxn modelId="{614FBEEB-869D-AA4E-9465-30175EA92C7B}" type="presParOf" srcId="{027697D9-661D-394F-97A3-217B11326502}" destId="{E79B917A-FE79-0249-85EB-067808020D60}" srcOrd="0" destOrd="0" presId="urn:microsoft.com/office/officeart/2005/8/layout/hierarchy1"/>
    <dgm:cxn modelId="{6D2129C1-2883-E14A-A0E8-6CEA03ECDA76}" type="presParOf" srcId="{E79B917A-FE79-0249-85EB-067808020D60}" destId="{29D43E9B-DA28-FE44-A9CB-0D692FB25752}" srcOrd="0" destOrd="0" presId="urn:microsoft.com/office/officeart/2005/8/layout/hierarchy1"/>
    <dgm:cxn modelId="{C3AEE8E6-9DF0-174A-B02A-5DDB8C21486B}" type="presParOf" srcId="{E79B917A-FE79-0249-85EB-067808020D60}" destId="{BC9D8C79-E529-4448-9E74-1056F48D074F}" srcOrd="1" destOrd="0" presId="urn:microsoft.com/office/officeart/2005/8/layout/hierarchy1"/>
    <dgm:cxn modelId="{0F1826BE-73D4-DA4A-82CE-C888965D2074}" type="presParOf" srcId="{027697D9-661D-394F-97A3-217B11326502}" destId="{6CE346D0-2D3E-9747-B11B-FB5E9B7EA188}" srcOrd="1" destOrd="0" presId="urn:microsoft.com/office/officeart/2005/8/layout/hierarchy1"/>
    <dgm:cxn modelId="{B6375AA4-BF44-3846-AFD6-CC510D95633F}" type="presParOf" srcId="{6CE346D0-2D3E-9747-B11B-FB5E9B7EA188}" destId="{6847B9B8-57F4-BB41-A2DF-E55169F15720}" srcOrd="0" destOrd="0" presId="urn:microsoft.com/office/officeart/2005/8/layout/hierarchy1"/>
    <dgm:cxn modelId="{350D6988-816F-5042-AE3B-7BDD47106F12}" type="presParOf" srcId="{6CE346D0-2D3E-9747-B11B-FB5E9B7EA188}" destId="{A1849CA2-850C-1640-9205-B16495D757FE}" srcOrd="1" destOrd="0" presId="urn:microsoft.com/office/officeart/2005/8/layout/hierarchy1"/>
    <dgm:cxn modelId="{BE91A0B3-5B1F-4845-9C24-87E0EBE3CAE5}" type="presParOf" srcId="{A1849CA2-850C-1640-9205-B16495D757FE}" destId="{3A7AF019-A2C0-EC4D-8F3F-C205E227B18E}" srcOrd="0" destOrd="0" presId="urn:microsoft.com/office/officeart/2005/8/layout/hierarchy1"/>
    <dgm:cxn modelId="{702D9CDD-9BB3-A640-BC83-B07DCF0A713B}" type="presParOf" srcId="{3A7AF019-A2C0-EC4D-8F3F-C205E227B18E}" destId="{81FEA629-764F-9B43-98C2-AAADBCE7FFCE}" srcOrd="0" destOrd="0" presId="urn:microsoft.com/office/officeart/2005/8/layout/hierarchy1"/>
    <dgm:cxn modelId="{01729E07-C6DE-1143-9604-F6E1B5A96822}" type="presParOf" srcId="{3A7AF019-A2C0-EC4D-8F3F-C205E227B18E}" destId="{05926E16-579E-6B4A-B9B8-9E74107F4A35}" srcOrd="1" destOrd="0" presId="urn:microsoft.com/office/officeart/2005/8/layout/hierarchy1"/>
    <dgm:cxn modelId="{ADD4A292-9535-5C40-B6D9-0B1FEAFDAA06}" type="presParOf" srcId="{A1849CA2-850C-1640-9205-B16495D757FE}" destId="{F8163F14-7F2B-E145-BBC8-2708D22E8694}" srcOrd="1" destOrd="0" presId="urn:microsoft.com/office/officeart/2005/8/layout/hierarchy1"/>
    <dgm:cxn modelId="{5E2186BE-55E3-984C-AA5C-4D29E51CAC2C}" type="presParOf" srcId="{6CE346D0-2D3E-9747-B11B-FB5E9B7EA188}" destId="{347B659A-BBFF-CB43-880B-51812A35CCA0}" srcOrd="2" destOrd="0" presId="urn:microsoft.com/office/officeart/2005/8/layout/hierarchy1"/>
    <dgm:cxn modelId="{EF97207B-5148-6149-81BD-0AB979EA9587}" type="presParOf" srcId="{6CE346D0-2D3E-9747-B11B-FB5E9B7EA188}" destId="{C87E011C-6983-4349-A733-D0FDCDA40E7A}" srcOrd="3" destOrd="0" presId="urn:microsoft.com/office/officeart/2005/8/layout/hierarchy1"/>
    <dgm:cxn modelId="{345AC0B7-A880-D640-B569-494FD8D151F0}" type="presParOf" srcId="{C87E011C-6983-4349-A733-D0FDCDA40E7A}" destId="{D07A6CD4-6CB6-7446-AD0E-B275E6FD6560}" srcOrd="0" destOrd="0" presId="urn:microsoft.com/office/officeart/2005/8/layout/hierarchy1"/>
    <dgm:cxn modelId="{652CE847-7261-9A49-A270-2B39F49F8BCD}" type="presParOf" srcId="{D07A6CD4-6CB6-7446-AD0E-B275E6FD6560}" destId="{F0D1C16C-76F7-7F43-8A85-109D736A9060}" srcOrd="0" destOrd="0" presId="urn:microsoft.com/office/officeart/2005/8/layout/hierarchy1"/>
    <dgm:cxn modelId="{13BB96EC-15A6-F744-8A9B-24D1140ACB4A}" type="presParOf" srcId="{D07A6CD4-6CB6-7446-AD0E-B275E6FD6560}" destId="{D4F116E4-6E6D-6B48-BDC5-0451B6F081A0}" srcOrd="1" destOrd="0" presId="urn:microsoft.com/office/officeart/2005/8/layout/hierarchy1"/>
    <dgm:cxn modelId="{C1735F89-7AD3-5C49-A09B-E48FFE6B0587}" type="presParOf" srcId="{C87E011C-6983-4349-A733-D0FDCDA40E7A}" destId="{72296996-D154-584F-A94A-DB143932FE1E}" srcOrd="1" destOrd="0" presId="urn:microsoft.com/office/officeart/2005/8/layout/hierarchy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30AB2A-87D4-894B-9E65-5A37CD0EF8E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GB"/>
        </a:p>
      </dgm:t>
    </dgm:pt>
    <dgm:pt modelId="{3CBB2E26-87D0-CC41-8CF5-1A2DDCB0AB9A}">
      <dgm:prSet custT="1"/>
      <dgm:spPr/>
      <dgm:t>
        <a:bodyPr/>
        <a:lstStyle/>
        <a:p>
          <a:r>
            <a:rPr lang="en-GB" sz="3200" b="0" i="0" baseline="0" dirty="0">
              <a:solidFill>
                <a:schemeClr val="tx1"/>
              </a:solidFill>
            </a:rPr>
            <a:t>scaledobjects.keda.sh</a:t>
          </a:r>
          <a:endParaRPr lang="en-MD" sz="3200" dirty="0">
            <a:solidFill>
              <a:schemeClr val="tx1"/>
            </a:solidFill>
          </a:endParaRPr>
        </a:p>
      </dgm:t>
    </dgm:pt>
    <dgm:pt modelId="{90BC9126-4C0D-1C47-9C02-FBEE05D678A3}" type="parTrans" cxnId="{3978B3FD-C683-2445-9D6E-054BD61E8494}">
      <dgm:prSet/>
      <dgm:spPr/>
      <dgm:t>
        <a:bodyPr/>
        <a:lstStyle/>
        <a:p>
          <a:endParaRPr lang="en-GB"/>
        </a:p>
      </dgm:t>
    </dgm:pt>
    <dgm:pt modelId="{9B06F52E-CAA4-E44C-84EC-A044BCF0E4A3}" type="sibTrans" cxnId="{3978B3FD-C683-2445-9D6E-054BD61E8494}">
      <dgm:prSet/>
      <dgm:spPr/>
      <dgm:t>
        <a:bodyPr/>
        <a:lstStyle/>
        <a:p>
          <a:endParaRPr lang="en-GB"/>
        </a:p>
      </dgm:t>
    </dgm:pt>
    <dgm:pt modelId="{7EF8FE5E-6BC3-524D-9112-205EDAECC16A}">
      <dgm:prSet custT="1"/>
      <dgm:spPr/>
      <dgm:t>
        <a:bodyPr/>
        <a:lstStyle/>
        <a:p>
          <a:r>
            <a:rPr lang="en-GB" sz="3200" b="0" i="0" baseline="0" dirty="0">
              <a:solidFill>
                <a:schemeClr val="tx1"/>
              </a:solidFill>
            </a:rPr>
            <a:t>scaledjobs.keda.sh</a:t>
          </a:r>
          <a:endParaRPr lang="en-MD" sz="3200" dirty="0">
            <a:solidFill>
              <a:schemeClr val="tx1"/>
            </a:solidFill>
          </a:endParaRPr>
        </a:p>
      </dgm:t>
    </dgm:pt>
    <dgm:pt modelId="{4841CEEB-3FB1-754A-B55E-1F38C52EB070}" type="sibTrans" cxnId="{CCF9E8B4-DE5A-304E-BB57-B894DDBC0F79}">
      <dgm:prSet/>
      <dgm:spPr/>
      <dgm:t>
        <a:bodyPr/>
        <a:lstStyle/>
        <a:p>
          <a:endParaRPr lang="en-GB"/>
        </a:p>
      </dgm:t>
    </dgm:pt>
    <dgm:pt modelId="{79B2A845-534D-8C46-8498-4F9F9803E583}" type="parTrans" cxnId="{CCF9E8B4-DE5A-304E-BB57-B894DDBC0F79}">
      <dgm:prSet/>
      <dgm:spPr/>
      <dgm:t>
        <a:bodyPr/>
        <a:lstStyle/>
        <a:p>
          <a:endParaRPr lang="en-GB"/>
        </a:p>
      </dgm:t>
    </dgm:pt>
    <dgm:pt modelId="{52D57F4F-4AD4-6447-922D-2C1CA3676BAB}">
      <dgm:prSet custT="1"/>
      <dgm:spPr/>
      <dgm:t>
        <a:bodyPr/>
        <a:lstStyle/>
        <a:p>
          <a:r>
            <a:rPr lang="en-GB" sz="3200" b="0" i="0" baseline="0" dirty="0">
              <a:solidFill>
                <a:schemeClr val="tx1"/>
              </a:solidFill>
            </a:rPr>
            <a:t>triggerauthentications.keda.sh</a:t>
          </a:r>
          <a:endParaRPr lang="en-MD" sz="3200" dirty="0">
            <a:solidFill>
              <a:schemeClr val="tx1"/>
            </a:solidFill>
          </a:endParaRPr>
        </a:p>
      </dgm:t>
    </dgm:pt>
    <dgm:pt modelId="{300AFAED-808F-4F4E-83F4-551D476D9C28}" type="sibTrans" cxnId="{2739A7C9-A5FD-4742-AAD9-CFC93F2E9467}">
      <dgm:prSet/>
      <dgm:spPr/>
      <dgm:t>
        <a:bodyPr/>
        <a:lstStyle/>
        <a:p>
          <a:endParaRPr lang="en-GB"/>
        </a:p>
      </dgm:t>
    </dgm:pt>
    <dgm:pt modelId="{FE098E6C-FC57-824A-8CD2-DCF02A1565DA}" type="parTrans" cxnId="{2739A7C9-A5FD-4742-AAD9-CFC93F2E9467}">
      <dgm:prSet/>
      <dgm:spPr/>
      <dgm:t>
        <a:bodyPr/>
        <a:lstStyle/>
        <a:p>
          <a:endParaRPr lang="en-GB"/>
        </a:p>
      </dgm:t>
    </dgm:pt>
    <dgm:pt modelId="{A00CCD8D-5854-8E47-AD75-9BE4C7C0E891}">
      <dgm:prSet custT="1"/>
      <dgm:spPr/>
      <dgm:t>
        <a:bodyPr/>
        <a:lstStyle/>
        <a:p>
          <a:r>
            <a:rPr lang="en-GB" sz="3200" b="0" i="0" baseline="0" dirty="0">
              <a:solidFill>
                <a:schemeClr val="tx1"/>
              </a:solidFill>
            </a:rPr>
            <a:t>clustertriggerauthentications.keda.sh</a:t>
          </a:r>
          <a:endParaRPr lang="en-MD" sz="3200" dirty="0">
            <a:solidFill>
              <a:schemeClr val="tx1"/>
            </a:solidFill>
          </a:endParaRPr>
        </a:p>
      </dgm:t>
    </dgm:pt>
    <dgm:pt modelId="{EAFB8654-B93B-A34F-8E3B-69BC5E6AF267}" type="sibTrans" cxnId="{9B016486-6BFB-7242-B53F-EE00EEFAF7CA}">
      <dgm:prSet/>
      <dgm:spPr/>
      <dgm:t>
        <a:bodyPr/>
        <a:lstStyle/>
        <a:p>
          <a:endParaRPr lang="en-GB"/>
        </a:p>
      </dgm:t>
    </dgm:pt>
    <dgm:pt modelId="{B762B893-E6BA-6144-8164-631EB7A7A4DB}" type="parTrans" cxnId="{9B016486-6BFB-7242-B53F-EE00EEFAF7CA}">
      <dgm:prSet/>
      <dgm:spPr/>
      <dgm:t>
        <a:bodyPr/>
        <a:lstStyle/>
        <a:p>
          <a:endParaRPr lang="en-GB"/>
        </a:p>
      </dgm:t>
    </dgm:pt>
    <dgm:pt modelId="{A6AADA11-DE2D-6749-8D35-C8591A26AE8B}">
      <dgm:prSet/>
      <dgm:spPr/>
      <dgm:t>
        <a:bodyPr/>
        <a:lstStyle/>
        <a:p>
          <a:r>
            <a:rPr lang="en-GB" b="0" i="0" u="none" dirty="0"/>
            <a:t>represents the mapping between event sources and objects, and specifies the scaling rules for a Deployment, </a:t>
          </a:r>
          <a:r>
            <a:rPr lang="en-GB" b="0" i="0" u="none" dirty="0" err="1"/>
            <a:t>StatefulSet</a:t>
          </a:r>
          <a:r>
            <a:rPr lang="en-GB" b="0" i="0" u="none" dirty="0"/>
            <a:t>, Jobs or any Custom Resource in a K8s cluster</a:t>
          </a:r>
          <a:endParaRPr lang="en-GB" dirty="0"/>
        </a:p>
      </dgm:t>
    </dgm:pt>
    <dgm:pt modelId="{4A6004CA-D8CE-2544-971D-752E7C7A8793}" type="parTrans" cxnId="{AA2ED456-3987-0C41-8B19-A3342C339D3C}">
      <dgm:prSet/>
      <dgm:spPr/>
      <dgm:t>
        <a:bodyPr/>
        <a:lstStyle/>
        <a:p>
          <a:endParaRPr lang="en-GB"/>
        </a:p>
      </dgm:t>
    </dgm:pt>
    <dgm:pt modelId="{C21D0E2D-A6C2-D947-954E-41E03BDF5D52}" type="sibTrans" cxnId="{AA2ED456-3987-0C41-8B19-A3342C339D3C}">
      <dgm:prSet/>
      <dgm:spPr/>
      <dgm:t>
        <a:bodyPr/>
        <a:lstStyle/>
        <a:p>
          <a:endParaRPr lang="en-GB"/>
        </a:p>
      </dgm:t>
    </dgm:pt>
    <dgm:pt modelId="{CC777B7C-BD31-9B40-8181-B619719B0809}">
      <dgm:prSet/>
      <dgm:spPr/>
      <dgm:t>
        <a:bodyPr/>
        <a:lstStyle/>
        <a:p>
          <a:endParaRPr lang="en-GB" dirty="0"/>
        </a:p>
      </dgm:t>
    </dgm:pt>
    <dgm:pt modelId="{D70E2EFD-3EEE-6A46-86DA-6E947FAB2FCA}" type="parTrans" cxnId="{E24DD82F-4635-9C4F-ACDB-DC5431723CA1}">
      <dgm:prSet/>
      <dgm:spPr/>
      <dgm:t>
        <a:bodyPr/>
        <a:lstStyle/>
        <a:p>
          <a:endParaRPr lang="en-GB"/>
        </a:p>
      </dgm:t>
    </dgm:pt>
    <dgm:pt modelId="{4039360D-EDB7-5D42-AD7E-3D6A149B2690}" type="sibTrans" cxnId="{E24DD82F-4635-9C4F-ACDB-DC5431723CA1}">
      <dgm:prSet/>
      <dgm:spPr/>
      <dgm:t>
        <a:bodyPr/>
        <a:lstStyle/>
        <a:p>
          <a:endParaRPr lang="en-GB"/>
        </a:p>
      </dgm:t>
    </dgm:pt>
    <dgm:pt modelId="{D6084860-B49E-BF45-B661-7F620CCFC36E}">
      <dgm:prSet/>
      <dgm:spPr/>
      <dgm:t>
        <a:bodyPr/>
        <a:lstStyle/>
        <a:p>
          <a:r>
            <a:rPr lang="en-GB" b="0" i="0" dirty="0" err="1"/>
            <a:t>TriggerAuthentication</a:t>
          </a:r>
          <a:r>
            <a:rPr lang="en-GB" b="0" i="0" dirty="0"/>
            <a:t> allows you to describe authentication parameters separate from the </a:t>
          </a:r>
          <a:r>
            <a:rPr lang="en-GB" b="0" i="0" dirty="0" err="1"/>
            <a:t>ScaledObject</a:t>
          </a:r>
          <a:r>
            <a:rPr lang="en-GB" b="0" i="0" dirty="0"/>
            <a:t> and the deployment containers. It also enables more advanced methods of authentication like “pod identity”, authentication re-use or allowing IT to configure the authentication.</a:t>
          </a:r>
          <a:endParaRPr lang="en-GB" dirty="0"/>
        </a:p>
      </dgm:t>
    </dgm:pt>
    <dgm:pt modelId="{CE31C712-8F73-F64F-B95C-553681C28A91}" type="parTrans" cxnId="{1180C753-91B6-4C46-B658-E71355717004}">
      <dgm:prSet/>
      <dgm:spPr/>
      <dgm:t>
        <a:bodyPr/>
        <a:lstStyle/>
        <a:p>
          <a:endParaRPr lang="en-GB"/>
        </a:p>
      </dgm:t>
    </dgm:pt>
    <dgm:pt modelId="{6AF05204-AEE5-C340-A082-2A291441B620}" type="sibTrans" cxnId="{1180C753-91B6-4C46-B658-E71355717004}">
      <dgm:prSet/>
      <dgm:spPr/>
      <dgm:t>
        <a:bodyPr/>
        <a:lstStyle/>
        <a:p>
          <a:endParaRPr lang="en-GB"/>
        </a:p>
      </dgm:t>
    </dgm:pt>
    <dgm:pt modelId="{18AB8213-5F63-4648-BC0E-97CF4D946CEB}">
      <dgm:prSet/>
      <dgm:spPr/>
      <dgm:t>
        <a:bodyPr/>
        <a:lstStyle/>
        <a:p>
          <a:r>
            <a:rPr lang="en-GB" b="0" i="0" dirty="0"/>
            <a:t>For cases where you want to share a single set of credentials between scalers in many namespaces, you can instead create a </a:t>
          </a:r>
          <a:r>
            <a:rPr lang="en-GB" b="0" i="0" dirty="0" err="1"/>
            <a:t>ClusterTriggerAuthentication</a:t>
          </a:r>
          <a:r>
            <a:rPr lang="en-GB" b="0" i="0" dirty="0"/>
            <a:t>. As a global object, this can be used from any namespace. </a:t>
          </a:r>
          <a:endParaRPr lang="en-GB" dirty="0"/>
        </a:p>
      </dgm:t>
    </dgm:pt>
    <dgm:pt modelId="{43B63905-67F6-0349-8FE9-531933353544}" type="parTrans" cxnId="{6013CB74-6163-3B4C-BC34-D12960839511}">
      <dgm:prSet/>
      <dgm:spPr/>
      <dgm:t>
        <a:bodyPr/>
        <a:lstStyle/>
        <a:p>
          <a:endParaRPr lang="en-GB"/>
        </a:p>
      </dgm:t>
    </dgm:pt>
    <dgm:pt modelId="{1A857E68-8474-5F42-9AD7-B087B199B7D0}" type="sibTrans" cxnId="{6013CB74-6163-3B4C-BC34-D12960839511}">
      <dgm:prSet/>
      <dgm:spPr/>
      <dgm:t>
        <a:bodyPr/>
        <a:lstStyle/>
        <a:p>
          <a:endParaRPr lang="en-GB"/>
        </a:p>
      </dgm:t>
    </dgm:pt>
    <dgm:pt modelId="{225E1EB6-EAD5-764C-AD0F-0AFE0E53B9F2}">
      <dgm:prSet/>
      <dgm:spPr/>
      <dgm:t>
        <a:bodyPr/>
        <a:lstStyle/>
        <a:p>
          <a:r>
            <a:rPr lang="en-GB" b="0" i="0" u="none" dirty="0"/>
            <a:t>Similarly, this one is used to specify scaling rules for Kubernetes Jobs.</a:t>
          </a:r>
          <a:br>
            <a:rPr lang="en-GB" dirty="0"/>
          </a:br>
          <a:endParaRPr lang="en-GB" dirty="0"/>
        </a:p>
      </dgm:t>
    </dgm:pt>
    <dgm:pt modelId="{D8AA6A89-C873-8E43-8E41-847E81D7DF4D}" type="parTrans" cxnId="{8299CDD0-C364-134D-AE5D-E1304557FE43}">
      <dgm:prSet/>
      <dgm:spPr/>
      <dgm:t>
        <a:bodyPr/>
        <a:lstStyle/>
        <a:p>
          <a:endParaRPr lang="en-GB"/>
        </a:p>
      </dgm:t>
    </dgm:pt>
    <dgm:pt modelId="{D8AF63D0-B594-7441-85CC-D2CDE2F44951}" type="sibTrans" cxnId="{8299CDD0-C364-134D-AE5D-E1304557FE43}">
      <dgm:prSet/>
      <dgm:spPr/>
      <dgm:t>
        <a:bodyPr/>
        <a:lstStyle/>
        <a:p>
          <a:endParaRPr lang="en-GB"/>
        </a:p>
      </dgm:t>
    </dgm:pt>
    <dgm:pt modelId="{66F50761-C92E-A34F-B6F7-444A6B467C0F}" type="pres">
      <dgm:prSet presAssocID="{1330AB2A-87D4-894B-9E65-5A37CD0EF8EA}" presName="Name0" presStyleCnt="0">
        <dgm:presLayoutVars>
          <dgm:dir/>
          <dgm:animLvl val="lvl"/>
          <dgm:resizeHandles val="exact"/>
        </dgm:presLayoutVars>
      </dgm:prSet>
      <dgm:spPr/>
    </dgm:pt>
    <dgm:pt modelId="{1202740A-048E-8949-9B37-95A19B27A66D}" type="pres">
      <dgm:prSet presAssocID="{3CBB2E26-87D0-CC41-8CF5-1A2DDCB0AB9A}" presName="linNode" presStyleCnt="0"/>
      <dgm:spPr/>
    </dgm:pt>
    <dgm:pt modelId="{4353CB36-A13E-8F48-BCCD-4E24EFC4E460}" type="pres">
      <dgm:prSet presAssocID="{3CBB2E26-87D0-CC41-8CF5-1A2DDCB0AB9A}" presName="parentText" presStyleLbl="node1" presStyleIdx="0" presStyleCnt="4">
        <dgm:presLayoutVars>
          <dgm:chMax val="1"/>
          <dgm:bulletEnabled val="1"/>
        </dgm:presLayoutVars>
      </dgm:prSet>
      <dgm:spPr/>
    </dgm:pt>
    <dgm:pt modelId="{90A9AA76-191C-AC41-957E-078D5B479161}" type="pres">
      <dgm:prSet presAssocID="{3CBB2E26-87D0-CC41-8CF5-1A2DDCB0AB9A}" presName="descendantText" presStyleLbl="alignAccFollowNode1" presStyleIdx="0" presStyleCnt="4">
        <dgm:presLayoutVars>
          <dgm:bulletEnabled val="1"/>
        </dgm:presLayoutVars>
      </dgm:prSet>
      <dgm:spPr/>
    </dgm:pt>
    <dgm:pt modelId="{2D479CB9-4709-014D-A720-41CCFB7BBDF4}" type="pres">
      <dgm:prSet presAssocID="{9B06F52E-CAA4-E44C-84EC-A044BCF0E4A3}" presName="sp" presStyleCnt="0"/>
      <dgm:spPr/>
    </dgm:pt>
    <dgm:pt modelId="{40F183BC-1A71-7143-A086-30C74C060698}" type="pres">
      <dgm:prSet presAssocID="{7EF8FE5E-6BC3-524D-9112-205EDAECC16A}" presName="linNode" presStyleCnt="0"/>
      <dgm:spPr/>
    </dgm:pt>
    <dgm:pt modelId="{FF1FF46C-FEFD-D14C-9A79-2E7F4EDB022B}" type="pres">
      <dgm:prSet presAssocID="{7EF8FE5E-6BC3-524D-9112-205EDAECC16A}" presName="parentText" presStyleLbl="node1" presStyleIdx="1" presStyleCnt="4">
        <dgm:presLayoutVars>
          <dgm:chMax val="1"/>
          <dgm:bulletEnabled val="1"/>
        </dgm:presLayoutVars>
      </dgm:prSet>
      <dgm:spPr/>
    </dgm:pt>
    <dgm:pt modelId="{49D5C470-7AC2-F047-9830-F27FA3375EAB}" type="pres">
      <dgm:prSet presAssocID="{7EF8FE5E-6BC3-524D-9112-205EDAECC16A}" presName="descendantText" presStyleLbl="alignAccFollowNode1" presStyleIdx="1" presStyleCnt="4">
        <dgm:presLayoutVars>
          <dgm:bulletEnabled val="1"/>
        </dgm:presLayoutVars>
      </dgm:prSet>
      <dgm:spPr/>
    </dgm:pt>
    <dgm:pt modelId="{1D9C0DE3-BD34-584C-99A2-1F60D248DEDF}" type="pres">
      <dgm:prSet presAssocID="{4841CEEB-3FB1-754A-B55E-1F38C52EB070}" presName="sp" presStyleCnt="0"/>
      <dgm:spPr/>
    </dgm:pt>
    <dgm:pt modelId="{1E058FDF-9877-2949-8768-6507E9FEE0A2}" type="pres">
      <dgm:prSet presAssocID="{52D57F4F-4AD4-6447-922D-2C1CA3676BAB}" presName="linNode" presStyleCnt="0"/>
      <dgm:spPr/>
    </dgm:pt>
    <dgm:pt modelId="{389628AD-7FCC-8A4F-BABD-92C9FB64A521}" type="pres">
      <dgm:prSet presAssocID="{52D57F4F-4AD4-6447-922D-2C1CA3676BAB}" presName="parentText" presStyleLbl="node1" presStyleIdx="2" presStyleCnt="4">
        <dgm:presLayoutVars>
          <dgm:chMax val="1"/>
          <dgm:bulletEnabled val="1"/>
        </dgm:presLayoutVars>
      </dgm:prSet>
      <dgm:spPr/>
    </dgm:pt>
    <dgm:pt modelId="{C7F8578C-2DDD-8E4F-8621-15C292F6657F}" type="pres">
      <dgm:prSet presAssocID="{52D57F4F-4AD4-6447-922D-2C1CA3676BAB}" presName="descendantText" presStyleLbl="alignAccFollowNode1" presStyleIdx="2" presStyleCnt="4">
        <dgm:presLayoutVars>
          <dgm:bulletEnabled val="1"/>
        </dgm:presLayoutVars>
      </dgm:prSet>
      <dgm:spPr/>
    </dgm:pt>
    <dgm:pt modelId="{1481B4BD-CA85-F948-BAAB-784F9F3B4E11}" type="pres">
      <dgm:prSet presAssocID="{300AFAED-808F-4F4E-83F4-551D476D9C28}" presName="sp" presStyleCnt="0"/>
      <dgm:spPr/>
    </dgm:pt>
    <dgm:pt modelId="{40F878B3-CA15-AF4E-80FB-3A4BD6ABDC21}" type="pres">
      <dgm:prSet presAssocID="{A00CCD8D-5854-8E47-AD75-9BE4C7C0E891}" presName="linNode" presStyleCnt="0"/>
      <dgm:spPr/>
    </dgm:pt>
    <dgm:pt modelId="{A4B1A457-1CD2-1048-B79C-7591FDFBE418}" type="pres">
      <dgm:prSet presAssocID="{A00CCD8D-5854-8E47-AD75-9BE4C7C0E891}" presName="parentText" presStyleLbl="node1" presStyleIdx="3" presStyleCnt="4">
        <dgm:presLayoutVars>
          <dgm:chMax val="1"/>
          <dgm:bulletEnabled val="1"/>
        </dgm:presLayoutVars>
      </dgm:prSet>
      <dgm:spPr/>
    </dgm:pt>
    <dgm:pt modelId="{B1C57684-7044-484E-B41C-A277CB9FA08B}" type="pres">
      <dgm:prSet presAssocID="{A00CCD8D-5854-8E47-AD75-9BE4C7C0E891}" presName="descendantText" presStyleLbl="alignAccFollowNode1" presStyleIdx="3" presStyleCnt="4" custLinFactNeighborX="0">
        <dgm:presLayoutVars>
          <dgm:bulletEnabled val="1"/>
        </dgm:presLayoutVars>
      </dgm:prSet>
      <dgm:spPr/>
    </dgm:pt>
  </dgm:ptLst>
  <dgm:cxnLst>
    <dgm:cxn modelId="{5F55BC12-E81C-A14C-9A73-EE49AD22B3D6}" type="presOf" srcId="{A00CCD8D-5854-8E47-AD75-9BE4C7C0E891}" destId="{A4B1A457-1CD2-1048-B79C-7591FDFBE418}" srcOrd="0" destOrd="0" presId="urn:microsoft.com/office/officeart/2005/8/layout/vList5"/>
    <dgm:cxn modelId="{E24DD82F-4635-9C4F-ACDB-DC5431723CA1}" srcId="{7EF8FE5E-6BC3-524D-9112-205EDAECC16A}" destId="{CC777B7C-BD31-9B40-8181-B619719B0809}" srcOrd="0" destOrd="0" parTransId="{D70E2EFD-3EEE-6A46-86DA-6E947FAB2FCA}" sibTransId="{4039360D-EDB7-5D42-AD7E-3D6A149B2690}"/>
    <dgm:cxn modelId="{AC05B94D-80CB-0C42-89A8-C3B578201CE6}" type="presOf" srcId="{A6AADA11-DE2D-6749-8D35-C8591A26AE8B}" destId="{90A9AA76-191C-AC41-957E-078D5B479161}" srcOrd="0" destOrd="0" presId="urn:microsoft.com/office/officeart/2005/8/layout/vList5"/>
    <dgm:cxn modelId="{1180C753-91B6-4C46-B658-E71355717004}" srcId="{52D57F4F-4AD4-6447-922D-2C1CA3676BAB}" destId="{D6084860-B49E-BF45-B661-7F620CCFC36E}" srcOrd="0" destOrd="0" parTransId="{CE31C712-8F73-F64F-B95C-553681C28A91}" sibTransId="{6AF05204-AEE5-C340-A082-2A291441B620}"/>
    <dgm:cxn modelId="{AA2ED456-3987-0C41-8B19-A3342C339D3C}" srcId="{3CBB2E26-87D0-CC41-8CF5-1A2DDCB0AB9A}" destId="{A6AADA11-DE2D-6749-8D35-C8591A26AE8B}" srcOrd="0" destOrd="0" parTransId="{4A6004CA-D8CE-2544-971D-752E7C7A8793}" sibTransId="{C21D0E2D-A6C2-D947-954E-41E03BDF5D52}"/>
    <dgm:cxn modelId="{78FD4E57-FDC0-C140-B7A3-9DB84ED55277}" type="presOf" srcId="{52D57F4F-4AD4-6447-922D-2C1CA3676BAB}" destId="{389628AD-7FCC-8A4F-BABD-92C9FB64A521}" srcOrd="0" destOrd="0" presId="urn:microsoft.com/office/officeart/2005/8/layout/vList5"/>
    <dgm:cxn modelId="{D0157C60-9F31-2744-B768-2CF62E6B6289}" type="presOf" srcId="{18AB8213-5F63-4648-BC0E-97CF4D946CEB}" destId="{B1C57684-7044-484E-B41C-A277CB9FA08B}" srcOrd="0" destOrd="0" presId="urn:microsoft.com/office/officeart/2005/8/layout/vList5"/>
    <dgm:cxn modelId="{CAD8916D-5C2B-0B4A-B45A-63830E6645E5}" type="presOf" srcId="{225E1EB6-EAD5-764C-AD0F-0AFE0E53B9F2}" destId="{49D5C470-7AC2-F047-9830-F27FA3375EAB}" srcOrd="0" destOrd="1" presId="urn:microsoft.com/office/officeart/2005/8/layout/vList5"/>
    <dgm:cxn modelId="{41776770-C35D-F145-8BB2-8D4E8109E68F}" type="presOf" srcId="{1330AB2A-87D4-894B-9E65-5A37CD0EF8EA}" destId="{66F50761-C92E-A34F-B6F7-444A6B467C0F}" srcOrd="0" destOrd="0" presId="urn:microsoft.com/office/officeart/2005/8/layout/vList5"/>
    <dgm:cxn modelId="{6013CB74-6163-3B4C-BC34-D12960839511}" srcId="{A00CCD8D-5854-8E47-AD75-9BE4C7C0E891}" destId="{18AB8213-5F63-4648-BC0E-97CF4D946CEB}" srcOrd="0" destOrd="0" parTransId="{43B63905-67F6-0349-8FE9-531933353544}" sibTransId="{1A857E68-8474-5F42-9AD7-B087B199B7D0}"/>
    <dgm:cxn modelId="{9B016486-6BFB-7242-B53F-EE00EEFAF7CA}" srcId="{1330AB2A-87D4-894B-9E65-5A37CD0EF8EA}" destId="{A00CCD8D-5854-8E47-AD75-9BE4C7C0E891}" srcOrd="3" destOrd="0" parTransId="{B762B893-E6BA-6144-8164-631EB7A7A4DB}" sibTransId="{EAFB8654-B93B-A34F-8E3B-69BC5E6AF267}"/>
    <dgm:cxn modelId="{DFC24D8D-BA14-D942-9B17-C44083DC8CE8}" type="presOf" srcId="{CC777B7C-BD31-9B40-8181-B619719B0809}" destId="{49D5C470-7AC2-F047-9830-F27FA3375EAB}" srcOrd="0" destOrd="0" presId="urn:microsoft.com/office/officeart/2005/8/layout/vList5"/>
    <dgm:cxn modelId="{CCF9E8B4-DE5A-304E-BB57-B894DDBC0F79}" srcId="{1330AB2A-87D4-894B-9E65-5A37CD0EF8EA}" destId="{7EF8FE5E-6BC3-524D-9112-205EDAECC16A}" srcOrd="1" destOrd="0" parTransId="{79B2A845-534D-8C46-8498-4F9F9803E583}" sibTransId="{4841CEEB-3FB1-754A-B55E-1F38C52EB070}"/>
    <dgm:cxn modelId="{654E6EBA-9EAE-A244-A338-05DA4767C31A}" type="presOf" srcId="{7EF8FE5E-6BC3-524D-9112-205EDAECC16A}" destId="{FF1FF46C-FEFD-D14C-9A79-2E7F4EDB022B}" srcOrd="0" destOrd="0" presId="urn:microsoft.com/office/officeart/2005/8/layout/vList5"/>
    <dgm:cxn modelId="{2739A7C9-A5FD-4742-AAD9-CFC93F2E9467}" srcId="{1330AB2A-87D4-894B-9E65-5A37CD0EF8EA}" destId="{52D57F4F-4AD4-6447-922D-2C1CA3676BAB}" srcOrd="2" destOrd="0" parTransId="{FE098E6C-FC57-824A-8CD2-DCF02A1565DA}" sibTransId="{300AFAED-808F-4F4E-83F4-551D476D9C28}"/>
    <dgm:cxn modelId="{8299CDD0-C364-134D-AE5D-E1304557FE43}" srcId="{7EF8FE5E-6BC3-524D-9112-205EDAECC16A}" destId="{225E1EB6-EAD5-764C-AD0F-0AFE0E53B9F2}" srcOrd="1" destOrd="0" parTransId="{D8AA6A89-C873-8E43-8E41-847E81D7DF4D}" sibTransId="{D8AF63D0-B594-7441-85CC-D2CDE2F44951}"/>
    <dgm:cxn modelId="{6BA226E1-4C17-B54F-8FF6-E7FF02472CE4}" type="presOf" srcId="{D6084860-B49E-BF45-B661-7F620CCFC36E}" destId="{C7F8578C-2DDD-8E4F-8621-15C292F6657F}" srcOrd="0" destOrd="0" presId="urn:microsoft.com/office/officeart/2005/8/layout/vList5"/>
    <dgm:cxn modelId="{5179C4E9-6260-1842-82EE-6779DA9354F5}" type="presOf" srcId="{3CBB2E26-87D0-CC41-8CF5-1A2DDCB0AB9A}" destId="{4353CB36-A13E-8F48-BCCD-4E24EFC4E460}" srcOrd="0" destOrd="0" presId="urn:microsoft.com/office/officeart/2005/8/layout/vList5"/>
    <dgm:cxn modelId="{3978B3FD-C683-2445-9D6E-054BD61E8494}" srcId="{1330AB2A-87D4-894B-9E65-5A37CD0EF8EA}" destId="{3CBB2E26-87D0-CC41-8CF5-1A2DDCB0AB9A}" srcOrd="0" destOrd="0" parTransId="{90BC9126-4C0D-1C47-9C02-FBEE05D678A3}" sibTransId="{9B06F52E-CAA4-E44C-84EC-A044BCF0E4A3}"/>
    <dgm:cxn modelId="{7AFE589D-93B2-8446-84CE-4835EA155835}" type="presParOf" srcId="{66F50761-C92E-A34F-B6F7-444A6B467C0F}" destId="{1202740A-048E-8949-9B37-95A19B27A66D}" srcOrd="0" destOrd="0" presId="urn:microsoft.com/office/officeart/2005/8/layout/vList5"/>
    <dgm:cxn modelId="{BD4D277B-EE01-B04B-96A8-8F09A9129947}" type="presParOf" srcId="{1202740A-048E-8949-9B37-95A19B27A66D}" destId="{4353CB36-A13E-8F48-BCCD-4E24EFC4E460}" srcOrd="0" destOrd="0" presId="urn:microsoft.com/office/officeart/2005/8/layout/vList5"/>
    <dgm:cxn modelId="{5D18CF59-0AC8-BD46-A261-0516282BCE99}" type="presParOf" srcId="{1202740A-048E-8949-9B37-95A19B27A66D}" destId="{90A9AA76-191C-AC41-957E-078D5B479161}" srcOrd="1" destOrd="0" presId="urn:microsoft.com/office/officeart/2005/8/layout/vList5"/>
    <dgm:cxn modelId="{7C53BB34-8406-3241-8A51-80C9C652445A}" type="presParOf" srcId="{66F50761-C92E-A34F-B6F7-444A6B467C0F}" destId="{2D479CB9-4709-014D-A720-41CCFB7BBDF4}" srcOrd="1" destOrd="0" presId="urn:microsoft.com/office/officeart/2005/8/layout/vList5"/>
    <dgm:cxn modelId="{2C797F35-04CA-0248-8D38-EC8F9944F1B2}" type="presParOf" srcId="{66F50761-C92E-A34F-B6F7-444A6B467C0F}" destId="{40F183BC-1A71-7143-A086-30C74C060698}" srcOrd="2" destOrd="0" presId="urn:microsoft.com/office/officeart/2005/8/layout/vList5"/>
    <dgm:cxn modelId="{5D4B06CC-CA2F-EE4E-83A5-7E93038AAA3B}" type="presParOf" srcId="{40F183BC-1A71-7143-A086-30C74C060698}" destId="{FF1FF46C-FEFD-D14C-9A79-2E7F4EDB022B}" srcOrd="0" destOrd="0" presId="urn:microsoft.com/office/officeart/2005/8/layout/vList5"/>
    <dgm:cxn modelId="{A30CF438-62DD-6247-8D36-0EC1060F3765}" type="presParOf" srcId="{40F183BC-1A71-7143-A086-30C74C060698}" destId="{49D5C470-7AC2-F047-9830-F27FA3375EAB}" srcOrd="1" destOrd="0" presId="urn:microsoft.com/office/officeart/2005/8/layout/vList5"/>
    <dgm:cxn modelId="{230E8D55-88CD-B247-A776-5D976499AFF3}" type="presParOf" srcId="{66F50761-C92E-A34F-B6F7-444A6B467C0F}" destId="{1D9C0DE3-BD34-584C-99A2-1F60D248DEDF}" srcOrd="3" destOrd="0" presId="urn:microsoft.com/office/officeart/2005/8/layout/vList5"/>
    <dgm:cxn modelId="{CA82BDDD-DF85-A14A-AA01-D314BA425E3E}" type="presParOf" srcId="{66F50761-C92E-A34F-B6F7-444A6B467C0F}" destId="{1E058FDF-9877-2949-8768-6507E9FEE0A2}" srcOrd="4" destOrd="0" presId="urn:microsoft.com/office/officeart/2005/8/layout/vList5"/>
    <dgm:cxn modelId="{5AB5619C-1DFB-3E4A-9F05-4F769DC1C4A3}" type="presParOf" srcId="{1E058FDF-9877-2949-8768-6507E9FEE0A2}" destId="{389628AD-7FCC-8A4F-BABD-92C9FB64A521}" srcOrd="0" destOrd="0" presId="urn:microsoft.com/office/officeart/2005/8/layout/vList5"/>
    <dgm:cxn modelId="{D2DD0F35-5BD9-EA41-8ADE-B7562CB7C0B3}" type="presParOf" srcId="{1E058FDF-9877-2949-8768-6507E9FEE0A2}" destId="{C7F8578C-2DDD-8E4F-8621-15C292F6657F}" srcOrd="1" destOrd="0" presId="urn:microsoft.com/office/officeart/2005/8/layout/vList5"/>
    <dgm:cxn modelId="{5DBEC63B-1C55-6545-B096-D448DB8A78A7}" type="presParOf" srcId="{66F50761-C92E-A34F-B6F7-444A6B467C0F}" destId="{1481B4BD-CA85-F948-BAAB-784F9F3B4E11}" srcOrd="5" destOrd="0" presId="urn:microsoft.com/office/officeart/2005/8/layout/vList5"/>
    <dgm:cxn modelId="{F0D7B0D0-B427-1E47-B29A-6B15290CADCA}" type="presParOf" srcId="{66F50761-C92E-A34F-B6F7-444A6B467C0F}" destId="{40F878B3-CA15-AF4E-80FB-3A4BD6ABDC21}" srcOrd="6" destOrd="0" presId="urn:microsoft.com/office/officeart/2005/8/layout/vList5"/>
    <dgm:cxn modelId="{ECA00010-5660-3F4C-AD57-1A908BA01218}" type="presParOf" srcId="{40F878B3-CA15-AF4E-80FB-3A4BD6ABDC21}" destId="{A4B1A457-1CD2-1048-B79C-7591FDFBE418}" srcOrd="0" destOrd="0" presId="urn:microsoft.com/office/officeart/2005/8/layout/vList5"/>
    <dgm:cxn modelId="{7DBEB32C-E4A3-3746-9C82-8587ACA4E81E}" type="presParOf" srcId="{40F878B3-CA15-AF4E-80FB-3A4BD6ABDC21}" destId="{B1C57684-7044-484E-B41C-A277CB9FA08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415C5B-9251-3645-871A-697A37F9FA5F}" type="doc">
      <dgm:prSet loTypeId="urn:microsoft.com/office/officeart/2005/8/layout/default" loCatId="" qsTypeId="urn:microsoft.com/office/officeart/2005/8/quickstyle/simple1" qsCatId="simple" csTypeId="urn:microsoft.com/office/officeart/2005/8/colors/accent2_2" csCatId="accent2" phldr="1"/>
      <dgm:spPr/>
      <dgm:t>
        <a:bodyPr/>
        <a:lstStyle/>
        <a:p>
          <a:endParaRPr lang="en-GB"/>
        </a:p>
      </dgm:t>
    </dgm:pt>
    <dgm:pt modelId="{B36C8F39-BFDA-EB4F-906C-CFA6F16E53C4}">
      <dgm:prSet/>
      <dgm:spPr/>
      <dgm:t>
        <a:bodyPr/>
        <a:lstStyle/>
        <a:p>
          <a:r>
            <a:rPr lang="en-GB" b="1" i="0" baseline="0" dirty="0"/>
            <a:t>Monitor and </a:t>
          </a:r>
          <a:r>
            <a:rPr lang="en-GB" b="1" i="0" baseline="0" dirty="0" err="1"/>
            <a:t>Analyze</a:t>
          </a:r>
          <a:r>
            <a:rPr lang="en-GB" b="1" i="0" baseline="0" dirty="0"/>
            <a:t>:</a:t>
          </a:r>
          <a:r>
            <a:rPr lang="en-GB" b="0" i="0" baseline="0" dirty="0"/>
            <a:t> Regularly monitor your application’s resource utilization, performance metrics, and user traffic patterns. This data will help you make informed decisions about scaling thresholds and resource allocation.</a:t>
          </a:r>
          <a:endParaRPr lang="en-MD" dirty="0"/>
        </a:p>
      </dgm:t>
    </dgm:pt>
    <dgm:pt modelId="{8914969A-121B-F84F-9EFC-1B269797DC85}" type="parTrans" cxnId="{73F55AB2-043A-364E-849E-D8965714DF33}">
      <dgm:prSet/>
      <dgm:spPr/>
      <dgm:t>
        <a:bodyPr/>
        <a:lstStyle/>
        <a:p>
          <a:endParaRPr lang="en-GB"/>
        </a:p>
      </dgm:t>
    </dgm:pt>
    <dgm:pt modelId="{A1F74E19-3FB0-EF4A-81CC-19679BD608C5}" type="sibTrans" cxnId="{73F55AB2-043A-364E-849E-D8965714DF33}">
      <dgm:prSet/>
      <dgm:spPr/>
      <dgm:t>
        <a:bodyPr/>
        <a:lstStyle/>
        <a:p>
          <a:endParaRPr lang="en-GB"/>
        </a:p>
      </dgm:t>
    </dgm:pt>
    <dgm:pt modelId="{10EF71A7-E1FE-124A-8E06-15A298CB43E6}">
      <dgm:prSet/>
      <dgm:spPr/>
      <dgm:t>
        <a:bodyPr/>
        <a:lstStyle/>
        <a:p>
          <a:r>
            <a:rPr lang="en-GB" b="1" i="0" baseline="0" dirty="0"/>
            <a:t>Set Appropriate Scaling Metrics: </a:t>
          </a:r>
          <a:r>
            <a:rPr lang="en-GB" b="0" i="0" baseline="0" dirty="0"/>
            <a:t>Choose the right metrics (CPU, memory, or custom) for scaling based on your application’s characteristics and requirements. Experiment and fine-tune to find the optimal balance between responsiveness and resource efficiency.</a:t>
          </a:r>
          <a:endParaRPr lang="en-MD" dirty="0"/>
        </a:p>
      </dgm:t>
    </dgm:pt>
    <dgm:pt modelId="{01818C55-C497-3146-BD5A-3E3F595CE6E3}" type="parTrans" cxnId="{B246CCBC-B61E-7C4E-8A4D-83C79CC7D195}">
      <dgm:prSet/>
      <dgm:spPr/>
      <dgm:t>
        <a:bodyPr/>
        <a:lstStyle/>
        <a:p>
          <a:endParaRPr lang="en-GB"/>
        </a:p>
      </dgm:t>
    </dgm:pt>
    <dgm:pt modelId="{ED2C9DCB-4ADD-FE4D-AEDA-7E118D0504F0}" type="sibTrans" cxnId="{B246CCBC-B61E-7C4E-8A4D-83C79CC7D195}">
      <dgm:prSet/>
      <dgm:spPr/>
      <dgm:t>
        <a:bodyPr/>
        <a:lstStyle/>
        <a:p>
          <a:endParaRPr lang="en-GB"/>
        </a:p>
      </dgm:t>
    </dgm:pt>
    <dgm:pt modelId="{971AD90E-57F8-AC44-B23D-49B3B162E31D}">
      <dgm:prSet/>
      <dgm:spPr/>
      <dgm:t>
        <a:bodyPr/>
        <a:lstStyle/>
        <a:p>
          <a:r>
            <a:rPr lang="en-GB" b="1" i="0" baseline="0" dirty="0"/>
            <a:t>Test and Validate:</a:t>
          </a:r>
          <a:r>
            <a:rPr lang="en-GB" b="0" i="0" baseline="0" dirty="0"/>
            <a:t> Before deploying auto-scaling policies in production, thoroughly test them in staging or development environments. Simulate different traffic scenarios to ensure your scaling configurations behave as expected.</a:t>
          </a:r>
          <a:endParaRPr lang="en-MD" dirty="0"/>
        </a:p>
      </dgm:t>
    </dgm:pt>
    <dgm:pt modelId="{0BDD5075-8E76-6541-8B4F-4A054328266E}" type="parTrans" cxnId="{C6275EB2-7EE0-4341-A024-81DDB8C45F28}">
      <dgm:prSet/>
      <dgm:spPr/>
      <dgm:t>
        <a:bodyPr/>
        <a:lstStyle/>
        <a:p>
          <a:endParaRPr lang="en-GB"/>
        </a:p>
      </dgm:t>
    </dgm:pt>
    <dgm:pt modelId="{1BA0E622-37AA-2B4D-A26C-58B23EB97A9D}" type="sibTrans" cxnId="{C6275EB2-7EE0-4341-A024-81DDB8C45F28}">
      <dgm:prSet/>
      <dgm:spPr/>
      <dgm:t>
        <a:bodyPr/>
        <a:lstStyle/>
        <a:p>
          <a:endParaRPr lang="en-GB"/>
        </a:p>
      </dgm:t>
    </dgm:pt>
    <dgm:pt modelId="{961073E0-DD7F-A743-A89F-F7A938491EE7}">
      <dgm:prSet/>
      <dgm:spPr/>
      <dgm:t>
        <a:bodyPr/>
        <a:lstStyle/>
        <a:p>
          <a:r>
            <a:rPr lang="en-GB" b="1" i="0" baseline="0" dirty="0"/>
            <a:t>Start Conservatively:</a:t>
          </a:r>
          <a:r>
            <a:rPr lang="en-GB" b="0" i="0" baseline="0" dirty="0"/>
            <a:t> Begin with conservative scaling settings and gradually increase thresholds as you gain confidence in your application’s performance and scalability. Avoid aggressive scaling policies that may lead to unnecessary resource consumption or instability.</a:t>
          </a:r>
          <a:endParaRPr lang="en-MD" dirty="0"/>
        </a:p>
      </dgm:t>
    </dgm:pt>
    <dgm:pt modelId="{38275C6A-4D11-254E-A18E-B9F3F7813001}" type="parTrans" cxnId="{CA80FFD1-0905-5E4E-8140-9C9EA121FDAD}">
      <dgm:prSet/>
      <dgm:spPr/>
      <dgm:t>
        <a:bodyPr/>
        <a:lstStyle/>
        <a:p>
          <a:endParaRPr lang="en-GB"/>
        </a:p>
      </dgm:t>
    </dgm:pt>
    <dgm:pt modelId="{A57135F3-CB95-0347-B39A-51CE41FD9935}" type="sibTrans" cxnId="{CA80FFD1-0905-5E4E-8140-9C9EA121FDAD}">
      <dgm:prSet/>
      <dgm:spPr/>
      <dgm:t>
        <a:bodyPr/>
        <a:lstStyle/>
        <a:p>
          <a:endParaRPr lang="en-GB"/>
        </a:p>
      </dgm:t>
    </dgm:pt>
    <dgm:pt modelId="{07E3DD2D-405D-3C4B-BA5F-D585C793A53B}" type="pres">
      <dgm:prSet presAssocID="{2B415C5B-9251-3645-871A-697A37F9FA5F}" presName="diagram" presStyleCnt="0">
        <dgm:presLayoutVars>
          <dgm:dir/>
          <dgm:resizeHandles val="exact"/>
        </dgm:presLayoutVars>
      </dgm:prSet>
      <dgm:spPr/>
    </dgm:pt>
    <dgm:pt modelId="{0DC1E8BF-7ECD-144B-877E-B4C7CBD6F7A5}" type="pres">
      <dgm:prSet presAssocID="{B36C8F39-BFDA-EB4F-906C-CFA6F16E53C4}" presName="node" presStyleLbl="node1" presStyleIdx="0" presStyleCnt="4">
        <dgm:presLayoutVars>
          <dgm:bulletEnabled val="1"/>
        </dgm:presLayoutVars>
      </dgm:prSet>
      <dgm:spPr/>
    </dgm:pt>
    <dgm:pt modelId="{0F909DB5-8F82-C048-8FB7-75ED7382C3F1}" type="pres">
      <dgm:prSet presAssocID="{A1F74E19-3FB0-EF4A-81CC-19679BD608C5}" presName="sibTrans" presStyleCnt="0"/>
      <dgm:spPr/>
    </dgm:pt>
    <dgm:pt modelId="{B85BE195-DDF6-C447-98DE-87B6624BF587}" type="pres">
      <dgm:prSet presAssocID="{10EF71A7-E1FE-124A-8E06-15A298CB43E6}" presName="node" presStyleLbl="node1" presStyleIdx="1" presStyleCnt="4">
        <dgm:presLayoutVars>
          <dgm:bulletEnabled val="1"/>
        </dgm:presLayoutVars>
      </dgm:prSet>
      <dgm:spPr/>
    </dgm:pt>
    <dgm:pt modelId="{3F61DC1B-8BE3-0D49-B770-B864049415A2}" type="pres">
      <dgm:prSet presAssocID="{ED2C9DCB-4ADD-FE4D-AEDA-7E118D0504F0}" presName="sibTrans" presStyleCnt="0"/>
      <dgm:spPr/>
    </dgm:pt>
    <dgm:pt modelId="{CD96B1A0-9730-144E-9D9F-02E41C822DF6}" type="pres">
      <dgm:prSet presAssocID="{971AD90E-57F8-AC44-B23D-49B3B162E31D}" presName="node" presStyleLbl="node1" presStyleIdx="2" presStyleCnt="4">
        <dgm:presLayoutVars>
          <dgm:bulletEnabled val="1"/>
        </dgm:presLayoutVars>
      </dgm:prSet>
      <dgm:spPr/>
    </dgm:pt>
    <dgm:pt modelId="{BD9BE6E8-18C3-4743-837B-457AEA8AF4AB}" type="pres">
      <dgm:prSet presAssocID="{1BA0E622-37AA-2B4D-A26C-58B23EB97A9D}" presName="sibTrans" presStyleCnt="0"/>
      <dgm:spPr/>
    </dgm:pt>
    <dgm:pt modelId="{30CE816E-F7FE-F64E-B2DE-9957F0C8CA06}" type="pres">
      <dgm:prSet presAssocID="{961073E0-DD7F-A743-A89F-F7A938491EE7}" presName="node" presStyleLbl="node1" presStyleIdx="3" presStyleCnt="4">
        <dgm:presLayoutVars>
          <dgm:bulletEnabled val="1"/>
        </dgm:presLayoutVars>
      </dgm:prSet>
      <dgm:spPr/>
    </dgm:pt>
  </dgm:ptLst>
  <dgm:cxnLst>
    <dgm:cxn modelId="{C6733E23-C3A9-FF40-92E3-4B6BAB94ABAF}" type="presOf" srcId="{B36C8F39-BFDA-EB4F-906C-CFA6F16E53C4}" destId="{0DC1E8BF-7ECD-144B-877E-B4C7CBD6F7A5}" srcOrd="0" destOrd="0" presId="urn:microsoft.com/office/officeart/2005/8/layout/default"/>
    <dgm:cxn modelId="{74773E53-2C8A-9548-99E6-CE0DA5DD2CE3}" type="presOf" srcId="{971AD90E-57F8-AC44-B23D-49B3B162E31D}" destId="{CD96B1A0-9730-144E-9D9F-02E41C822DF6}" srcOrd="0" destOrd="0" presId="urn:microsoft.com/office/officeart/2005/8/layout/default"/>
    <dgm:cxn modelId="{84C35A9F-C789-DA46-A168-E98AFF994BCA}" type="presOf" srcId="{961073E0-DD7F-A743-A89F-F7A938491EE7}" destId="{30CE816E-F7FE-F64E-B2DE-9957F0C8CA06}" srcOrd="0" destOrd="0" presId="urn:microsoft.com/office/officeart/2005/8/layout/default"/>
    <dgm:cxn modelId="{73F55AB2-043A-364E-849E-D8965714DF33}" srcId="{2B415C5B-9251-3645-871A-697A37F9FA5F}" destId="{B36C8F39-BFDA-EB4F-906C-CFA6F16E53C4}" srcOrd="0" destOrd="0" parTransId="{8914969A-121B-F84F-9EFC-1B269797DC85}" sibTransId="{A1F74E19-3FB0-EF4A-81CC-19679BD608C5}"/>
    <dgm:cxn modelId="{C6275EB2-7EE0-4341-A024-81DDB8C45F28}" srcId="{2B415C5B-9251-3645-871A-697A37F9FA5F}" destId="{971AD90E-57F8-AC44-B23D-49B3B162E31D}" srcOrd="2" destOrd="0" parTransId="{0BDD5075-8E76-6541-8B4F-4A054328266E}" sibTransId="{1BA0E622-37AA-2B4D-A26C-58B23EB97A9D}"/>
    <dgm:cxn modelId="{B246CCBC-B61E-7C4E-8A4D-83C79CC7D195}" srcId="{2B415C5B-9251-3645-871A-697A37F9FA5F}" destId="{10EF71A7-E1FE-124A-8E06-15A298CB43E6}" srcOrd="1" destOrd="0" parTransId="{01818C55-C497-3146-BD5A-3E3F595CE6E3}" sibTransId="{ED2C9DCB-4ADD-FE4D-AEDA-7E118D0504F0}"/>
    <dgm:cxn modelId="{CA80FFD1-0905-5E4E-8140-9C9EA121FDAD}" srcId="{2B415C5B-9251-3645-871A-697A37F9FA5F}" destId="{961073E0-DD7F-A743-A89F-F7A938491EE7}" srcOrd="3" destOrd="0" parTransId="{38275C6A-4D11-254E-A18E-B9F3F7813001}" sibTransId="{A57135F3-CB95-0347-B39A-51CE41FD9935}"/>
    <dgm:cxn modelId="{31E796D8-F64A-874C-9531-AD235F6AC859}" type="presOf" srcId="{10EF71A7-E1FE-124A-8E06-15A298CB43E6}" destId="{B85BE195-DDF6-C447-98DE-87B6624BF587}" srcOrd="0" destOrd="0" presId="urn:microsoft.com/office/officeart/2005/8/layout/default"/>
    <dgm:cxn modelId="{B9D018EF-066E-3547-B81F-56E428DB1BF4}" type="presOf" srcId="{2B415C5B-9251-3645-871A-697A37F9FA5F}" destId="{07E3DD2D-405D-3C4B-BA5F-D585C793A53B}" srcOrd="0" destOrd="0" presId="urn:microsoft.com/office/officeart/2005/8/layout/default"/>
    <dgm:cxn modelId="{5A1FC77C-6CF2-F440-8E51-888DE3C8C523}" type="presParOf" srcId="{07E3DD2D-405D-3C4B-BA5F-D585C793A53B}" destId="{0DC1E8BF-7ECD-144B-877E-B4C7CBD6F7A5}" srcOrd="0" destOrd="0" presId="urn:microsoft.com/office/officeart/2005/8/layout/default"/>
    <dgm:cxn modelId="{47EE5553-EB7D-274F-832D-EAB608F7AC33}" type="presParOf" srcId="{07E3DD2D-405D-3C4B-BA5F-D585C793A53B}" destId="{0F909DB5-8F82-C048-8FB7-75ED7382C3F1}" srcOrd="1" destOrd="0" presId="urn:microsoft.com/office/officeart/2005/8/layout/default"/>
    <dgm:cxn modelId="{81106837-0787-5840-AE43-92A36C8F896C}" type="presParOf" srcId="{07E3DD2D-405D-3C4B-BA5F-D585C793A53B}" destId="{B85BE195-DDF6-C447-98DE-87B6624BF587}" srcOrd="2" destOrd="0" presId="urn:microsoft.com/office/officeart/2005/8/layout/default"/>
    <dgm:cxn modelId="{FEA13032-A0B7-F64F-B544-58DC6E040039}" type="presParOf" srcId="{07E3DD2D-405D-3C4B-BA5F-D585C793A53B}" destId="{3F61DC1B-8BE3-0D49-B770-B864049415A2}" srcOrd="3" destOrd="0" presId="urn:microsoft.com/office/officeart/2005/8/layout/default"/>
    <dgm:cxn modelId="{559DEB42-B346-2740-8F03-192B7941E13A}" type="presParOf" srcId="{07E3DD2D-405D-3C4B-BA5F-D585C793A53B}" destId="{CD96B1A0-9730-144E-9D9F-02E41C822DF6}" srcOrd="4" destOrd="0" presId="urn:microsoft.com/office/officeart/2005/8/layout/default"/>
    <dgm:cxn modelId="{78BFDC2B-A1AD-3E49-84E5-84F0D343E044}" type="presParOf" srcId="{07E3DD2D-405D-3C4B-BA5F-D585C793A53B}" destId="{BD9BE6E8-18C3-4743-837B-457AEA8AF4AB}" srcOrd="5" destOrd="0" presId="urn:microsoft.com/office/officeart/2005/8/layout/default"/>
    <dgm:cxn modelId="{6DD123AD-B335-A447-A316-9356616C87D4}" type="presParOf" srcId="{07E3DD2D-405D-3C4B-BA5F-D585C793A53B}" destId="{30CE816E-F7FE-F64E-B2DE-9957F0C8CA0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08099-7839-6E41-818D-B7732F5FFE22}">
      <dsp:nvSpPr>
        <dsp:cNvPr id="0" name=""/>
        <dsp:cNvSpPr/>
      </dsp:nvSpPr>
      <dsp:spPr>
        <a:xfrm rot="16200000">
          <a:off x="-2784644" y="4663575"/>
          <a:ext cx="6989512" cy="1144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09381" bIns="0" numCol="1" spcCol="1270" anchor="t" anchorCtr="0">
          <a:noAutofit/>
        </a:bodyPr>
        <a:lstStyle/>
        <a:p>
          <a:pPr marL="0" lvl="0" indent="0" algn="r" defTabSz="1689100">
            <a:lnSpc>
              <a:spcPct val="90000"/>
            </a:lnSpc>
            <a:spcBef>
              <a:spcPct val="0"/>
            </a:spcBef>
            <a:spcAft>
              <a:spcPct val="35000"/>
            </a:spcAft>
            <a:buNone/>
          </a:pPr>
          <a:r>
            <a:rPr lang="en-GB" sz="3800" b="0" i="0" kern="1200" baseline="0" dirty="0"/>
            <a:t>Why scaling matters?</a:t>
          </a:r>
          <a:endParaRPr lang="en-MD" sz="3800" kern="1200" dirty="0"/>
        </a:p>
      </dsp:txBody>
      <dsp:txXfrm>
        <a:off x="-2784644" y="4663575"/>
        <a:ext cx="6989512" cy="1144494"/>
      </dsp:txXfrm>
    </dsp:sp>
    <dsp:sp modelId="{2B9CD8C6-BC18-4C4A-AFBD-C147DAB8CEF6}">
      <dsp:nvSpPr>
        <dsp:cNvPr id="0" name=""/>
        <dsp:cNvSpPr/>
      </dsp:nvSpPr>
      <dsp:spPr>
        <a:xfrm>
          <a:off x="1282359" y="1741066"/>
          <a:ext cx="5700797" cy="698951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09381" rIns="213360" bIns="213360" numCol="1" spcCol="1270" anchor="t" anchorCtr="0">
          <a:noAutofit/>
        </a:bodyPr>
        <a:lstStyle/>
        <a:p>
          <a:pPr marL="228600" lvl="1" indent="-228600" algn="l" defTabSz="1022350">
            <a:lnSpc>
              <a:spcPct val="90000"/>
            </a:lnSpc>
            <a:spcBef>
              <a:spcPct val="0"/>
            </a:spcBef>
            <a:spcAft>
              <a:spcPct val="15000"/>
            </a:spcAft>
            <a:buChar char="•"/>
          </a:pPr>
          <a:r>
            <a:rPr lang="en-GB" sz="2300" b="0" i="0" kern="1200" baseline="0" dirty="0"/>
            <a:t>Traffic Surge: During the sale, tons of people visit your website at the same time.</a:t>
          </a:r>
          <a:endParaRPr lang="en-MD" sz="2300" kern="1200" dirty="0"/>
        </a:p>
        <a:p>
          <a:pPr marL="228600" lvl="1" indent="-228600" algn="l" defTabSz="1022350">
            <a:lnSpc>
              <a:spcPct val="90000"/>
            </a:lnSpc>
            <a:spcBef>
              <a:spcPct val="0"/>
            </a:spcBef>
            <a:spcAft>
              <a:spcPct val="15000"/>
            </a:spcAft>
            <a:buChar char="•"/>
          </a:pPr>
          <a:r>
            <a:rPr lang="en-GB" sz="2300" b="0" i="0" kern="1200" baseline="0" dirty="0"/>
            <a:t>Resource Demand: All these visitors need a lot of computer power to use your website. Without enough power, your website might slow down or even crash.</a:t>
          </a:r>
          <a:endParaRPr lang="en-MD" sz="2300" kern="1200" dirty="0"/>
        </a:p>
        <a:p>
          <a:pPr marL="228600" lvl="1" indent="-228600" algn="l" defTabSz="1022350">
            <a:lnSpc>
              <a:spcPct val="90000"/>
            </a:lnSpc>
            <a:spcBef>
              <a:spcPct val="0"/>
            </a:spcBef>
            <a:spcAft>
              <a:spcPct val="15000"/>
            </a:spcAft>
            <a:buChar char="•"/>
          </a:pPr>
          <a:r>
            <a:rPr lang="en-GB" sz="2300" b="0" i="0" kern="1200" baseline="0" dirty="0"/>
            <a:t>Reliability: Your website must work well, or customers will get frustrated and leave. You need it to be fast and available all the time.</a:t>
          </a:r>
          <a:endParaRPr lang="en-MD" sz="2300" kern="1200" dirty="0"/>
        </a:p>
      </dsp:txBody>
      <dsp:txXfrm>
        <a:off x="1282359" y="1741066"/>
        <a:ext cx="5700797" cy="6989512"/>
      </dsp:txXfrm>
    </dsp:sp>
    <dsp:sp modelId="{3A6D7580-3DDF-9041-9D3D-73851155E31A}">
      <dsp:nvSpPr>
        <dsp:cNvPr id="0" name=""/>
        <dsp:cNvSpPr/>
      </dsp:nvSpPr>
      <dsp:spPr>
        <a:xfrm>
          <a:off x="137864" y="230333"/>
          <a:ext cx="2288989" cy="22889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AE1B304B-079F-A240-A67A-80321091EE85}">
      <dsp:nvSpPr>
        <dsp:cNvPr id="0" name=""/>
        <dsp:cNvSpPr/>
      </dsp:nvSpPr>
      <dsp:spPr>
        <a:xfrm rot="16200000">
          <a:off x="5581801" y="4663575"/>
          <a:ext cx="6989512" cy="1144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09381" bIns="0" numCol="1" spcCol="1270" anchor="t" anchorCtr="0">
          <a:noAutofit/>
        </a:bodyPr>
        <a:lstStyle/>
        <a:p>
          <a:pPr marL="0" lvl="0" indent="0" algn="r" defTabSz="1689100">
            <a:lnSpc>
              <a:spcPct val="90000"/>
            </a:lnSpc>
            <a:spcBef>
              <a:spcPct val="0"/>
            </a:spcBef>
            <a:spcAft>
              <a:spcPct val="35000"/>
            </a:spcAft>
            <a:buNone/>
          </a:pPr>
          <a:r>
            <a:rPr lang="en-GB" sz="3800" b="0" i="0" kern="1200" baseline="0" dirty="0"/>
            <a:t>How Kubernetes Scaling Helps?</a:t>
          </a:r>
          <a:endParaRPr lang="en-MD" sz="3800" kern="1200" dirty="0"/>
        </a:p>
      </dsp:txBody>
      <dsp:txXfrm>
        <a:off x="5581801" y="4663575"/>
        <a:ext cx="6989512" cy="1144494"/>
      </dsp:txXfrm>
    </dsp:sp>
    <dsp:sp modelId="{F28FCF9C-2BE0-1940-A334-73C198D8265D}">
      <dsp:nvSpPr>
        <dsp:cNvPr id="0" name=""/>
        <dsp:cNvSpPr/>
      </dsp:nvSpPr>
      <dsp:spPr>
        <a:xfrm>
          <a:off x="9648804" y="1741066"/>
          <a:ext cx="5700797" cy="698951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09381" rIns="213360" bIns="213360" numCol="1" spcCol="1270" anchor="t" anchorCtr="0">
          <a:noAutofit/>
        </a:bodyPr>
        <a:lstStyle/>
        <a:p>
          <a:pPr marL="228600" lvl="1" indent="-228600" algn="l" defTabSz="1022350">
            <a:lnSpc>
              <a:spcPct val="90000"/>
            </a:lnSpc>
            <a:spcBef>
              <a:spcPct val="0"/>
            </a:spcBef>
            <a:spcAft>
              <a:spcPct val="15000"/>
            </a:spcAft>
            <a:buChar char="•"/>
          </a:pPr>
          <a:r>
            <a:rPr lang="en-GB" sz="2300" b="0" i="0" kern="1200" baseline="0" dirty="0"/>
            <a:t>More Servers: Kubernetes can quickly add more servers when needed. It's like hiring more workers when a store gets busy.</a:t>
          </a:r>
          <a:endParaRPr lang="en-MD" sz="2300" kern="1200" dirty="0"/>
        </a:p>
        <a:p>
          <a:pPr marL="228600" lvl="1" indent="-228600" algn="l" defTabSz="1022350">
            <a:lnSpc>
              <a:spcPct val="90000"/>
            </a:lnSpc>
            <a:spcBef>
              <a:spcPct val="0"/>
            </a:spcBef>
            <a:spcAft>
              <a:spcPct val="15000"/>
            </a:spcAft>
            <a:buChar char="•"/>
          </a:pPr>
          <a:r>
            <a:rPr lang="en-GB" sz="2300" b="0" i="0" kern="1200" baseline="0" dirty="0"/>
            <a:t>Even Workload: Kubernetes spreads out the work, so no server gets overwhelmed. It's like having many cashiers during a big sale.</a:t>
          </a:r>
          <a:endParaRPr lang="en-MD" sz="2300" kern="1200" dirty="0"/>
        </a:p>
        <a:p>
          <a:pPr marL="228600" lvl="1" indent="-228600" algn="l" defTabSz="1022350">
            <a:lnSpc>
              <a:spcPct val="90000"/>
            </a:lnSpc>
            <a:spcBef>
              <a:spcPct val="0"/>
            </a:spcBef>
            <a:spcAft>
              <a:spcPct val="15000"/>
            </a:spcAft>
            <a:buChar char="•"/>
          </a:pPr>
          <a:r>
            <a:rPr lang="en-GB" sz="2300" b="0" i="0" kern="1200" baseline="0" dirty="0"/>
            <a:t>Scaling: Kubernetes can do this automatically. It adds more servers when things get busy and removes them when it's quieter.</a:t>
          </a:r>
          <a:endParaRPr lang="en-MD" sz="2300" kern="1200" dirty="0"/>
        </a:p>
        <a:p>
          <a:pPr marL="228600" lvl="1" indent="-228600" algn="l" defTabSz="1022350">
            <a:lnSpc>
              <a:spcPct val="90000"/>
            </a:lnSpc>
            <a:spcBef>
              <a:spcPct val="0"/>
            </a:spcBef>
            <a:spcAft>
              <a:spcPct val="15000"/>
            </a:spcAft>
            <a:buChar char="•"/>
          </a:pPr>
          <a:r>
            <a:rPr lang="en-GB" sz="2300" b="0" i="0" kern="1200" baseline="0" dirty="0"/>
            <a:t>Efficient Use of Resources: It also makes sure each server uses just the right amount of computer power, so you don't waste money.</a:t>
          </a:r>
          <a:endParaRPr lang="en-MD" sz="2300" kern="1200" dirty="0"/>
        </a:p>
      </dsp:txBody>
      <dsp:txXfrm>
        <a:off x="9648804" y="1741066"/>
        <a:ext cx="5700797" cy="6989512"/>
      </dsp:txXfrm>
    </dsp:sp>
    <dsp:sp modelId="{F5411500-F75B-4C4D-8E00-D9B3408B0707}">
      <dsp:nvSpPr>
        <dsp:cNvPr id="0" name=""/>
        <dsp:cNvSpPr/>
      </dsp:nvSpPr>
      <dsp:spPr>
        <a:xfrm>
          <a:off x="8504310" y="230333"/>
          <a:ext cx="2288989" cy="22889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1D08C028-EC1D-2848-A0C8-D49FAD60B0A6}">
      <dsp:nvSpPr>
        <dsp:cNvPr id="0" name=""/>
        <dsp:cNvSpPr/>
      </dsp:nvSpPr>
      <dsp:spPr>
        <a:xfrm rot="16200000">
          <a:off x="13948247" y="4663575"/>
          <a:ext cx="6989512" cy="1144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09381" bIns="0" numCol="1" spcCol="1270" anchor="t" anchorCtr="0">
          <a:noAutofit/>
        </a:bodyPr>
        <a:lstStyle/>
        <a:p>
          <a:pPr marL="0" lvl="0" indent="0" algn="r" defTabSz="1689100">
            <a:lnSpc>
              <a:spcPct val="90000"/>
            </a:lnSpc>
            <a:spcBef>
              <a:spcPct val="0"/>
            </a:spcBef>
            <a:spcAft>
              <a:spcPct val="35000"/>
            </a:spcAft>
            <a:buNone/>
          </a:pPr>
          <a:r>
            <a:rPr lang="en-GB" sz="3800" b="0" i="0" kern="1200" baseline="0"/>
            <a:t>Benefits of Scaling in Kubernetes:</a:t>
          </a:r>
          <a:endParaRPr lang="en-MD" sz="3800" kern="1200"/>
        </a:p>
      </dsp:txBody>
      <dsp:txXfrm>
        <a:off x="13948247" y="4663575"/>
        <a:ext cx="6989512" cy="1144494"/>
      </dsp:txXfrm>
    </dsp:sp>
    <dsp:sp modelId="{773C1FDA-39B7-9740-81FD-FD29AA105E41}">
      <dsp:nvSpPr>
        <dsp:cNvPr id="0" name=""/>
        <dsp:cNvSpPr/>
      </dsp:nvSpPr>
      <dsp:spPr>
        <a:xfrm>
          <a:off x="18015250" y="1741066"/>
          <a:ext cx="5700797" cy="698951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09381" rIns="213360" bIns="213360" numCol="1" spcCol="1270" anchor="t" anchorCtr="0">
          <a:noAutofit/>
        </a:bodyPr>
        <a:lstStyle/>
        <a:p>
          <a:pPr marL="228600" lvl="1" indent="-228600" algn="l" defTabSz="1022350">
            <a:lnSpc>
              <a:spcPct val="90000"/>
            </a:lnSpc>
            <a:spcBef>
              <a:spcPct val="0"/>
            </a:spcBef>
            <a:spcAft>
              <a:spcPct val="15000"/>
            </a:spcAft>
            <a:buChar char="•"/>
          </a:pPr>
          <a:r>
            <a:rPr lang="en-GB" sz="2300" b="0" i="0" kern="1200" baseline="0" dirty="0"/>
            <a:t>Always Open: With Kubernetes, your website stays open and works well even when lots of people are shopping.</a:t>
          </a:r>
          <a:endParaRPr lang="en-MD" sz="2300" kern="1200" dirty="0"/>
        </a:p>
        <a:p>
          <a:pPr marL="228600" lvl="1" indent="-228600" algn="l" defTabSz="1022350">
            <a:lnSpc>
              <a:spcPct val="90000"/>
            </a:lnSpc>
            <a:spcBef>
              <a:spcPct val="0"/>
            </a:spcBef>
            <a:spcAft>
              <a:spcPct val="15000"/>
            </a:spcAft>
            <a:buChar char="•"/>
          </a:pPr>
          <a:r>
            <a:rPr lang="en-GB" sz="2300" b="0" i="0" kern="1200" baseline="0" dirty="0"/>
            <a:t>Saves Money: You only pay for extra servers when you need them. It's like paying extra workers only when there's a big sale.</a:t>
          </a:r>
          <a:endParaRPr lang="en-MD" sz="2300" kern="1200" dirty="0"/>
        </a:p>
        <a:p>
          <a:pPr marL="228600" lvl="1" indent="-228600" algn="l" defTabSz="1022350">
            <a:lnSpc>
              <a:spcPct val="90000"/>
            </a:lnSpc>
            <a:spcBef>
              <a:spcPct val="0"/>
            </a:spcBef>
            <a:spcAft>
              <a:spcPct val="15000"/>
            </a:spcAft>
            <a:buChar char="•"/>
          </a:pPr>
          <a:r>
            <a:rPr lang="en-GB" sz="2300" b="0" i="0" kern="1200" baseline="0" dirty="0"/>
            <a:t>Happy Customers: Customers can shop without problems, which is super important during a big sale.</a:t>
          </a:r>
          <a:endParaRPr lang="en-MD" sz="2300" kern="1200" dirty="0"/>
        </a:p>
      </dsp:txBody>
      <dsp:txXfrm>
        <a:off x="18015250" y="1741066"/>
        <a:ext cx="5700797" cy="6989512"/>
      </dsp:txXfrm>
    </dsp:sp>
    <dsp:sp modelId="{CD39DF68-2F70-6942-A518-BECE3CE9E721}">
      <dsp:nvSpPr>
        <dsp:cNvPr id="0" name=""/>
        <dsp:cNvSpPr/>
      </dsp:nvSpPr>
      <dsp:spPr>
        <a:xfrm>
          <a:off x="16870755" y="230333"/>
          <a:ext cx="2288989" cy="2288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AAA4F-CA22-B34C-9362-2CAB31542D59}">
      <dsp:nvSpPr>
        <dsp:cNvPr id="0" name=""/>
        <dsp:cNvSpPr/>
      </dsp:nvSpPr>
      <dsp:spPr>
        <a:xfrm>
          <a:off x="3409136" y="2528365"/>
          <a:ext cx="2419387" cy="575704"/>
        </a:xfrm>
        <a:custGeom>
          <a:avLst/>
          <a:gdLst/>
          <a:ahLst/>
          <a:cxnLst/>
          <a:rect l="0" t="0" r="0" b="0"/>
          <a:pathLst>
            <a:path>
              <a:moveTo>
                <a:pt x="0" y="0"/>
              </a:moveTo>
              <a:lnTo>
                <a:pt x="0" y="392325"/>
              </a:lnTo>
              <a:lnTo>
                <a:pt x="2419387" y="392325"/>
              </a:lnTo>
              <a:lnTo>
                <a:pt x="2419387" y="57570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B5B7D3-6E97-F049-8109-B644F626A396}">
      <dsp:nvSpPr>
        <dsp:cNvPr id="0" name=""/>
        <dsp:cNvSpPr/>
      </dsp:nvSpPr>
      <dsp:spPr>
        <a:xfrm>
          <a:off x="3363416" y="2528365"/>
          <a:ext cx="91440" cy="575704"/>
        </a:xfrm>
        <a:custGeom>
          <a:avLst/>
          <a:gdLst/>
          <a:ahLst/>
          <a:cxnLst/>
          <a:rect l="0" t="0" r="0" b="0"/>
          <a:pathLst>
            <a:path>
              <a:moveTo>
                <a:pt x="45720" y="0"/>
              </a:moveTo>
              <a:lnTo>
                <a:pt x="45720" y="57570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CDF1F9-2865-4A44-A4DC-4190C39CCF6E}">
      <dsp:nvSpPr>
        <dsp:cNvPr id="0" name=""/>
        <dsp:cNvSpPr/>
      </dsp:nvSpPr>
      <dsp:spPr>
        <a:xfrm>
          <a:off x="989749" y="2528365"/>
          <a:ext cx="2419387" cy="575704"/>
        </a:xfrm>
        <a:custGeom>
          <a:avLst/>
          <a:gdLst/>
          <a:ahLst/>
          <a:cxnLst/>
          <a:rect l="0" t="0" r="0" b="0"/>
          <a:pathLst>
            <a:path>
              <a:moveTo>
                <a:pt x="2419387" y="0"/>
              </a:moveTo>
              <a:lnTo>
                <a:pt x="2419387" y="392325"/>
              </a:lnTo>
              <a:lnTo>
                <a:pt x="0" y="392325"/>
              </a:lnTo>
              <a:lnTo>
                <a:pt x="0" y="57570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D43E9B-DA28-FE44-A9CB-0D692FB25752}">
      <dsp:nvSpPr>
        <dsp:cNvPr id="0" name=""/>
        <dsp:cNvSpPr/>
      </dsp:nvSpPr>
      <dsp:spPr>
        <a:xfrm>
          <a:off x="2419387" y="1271383"/>
          <a:ext cx="1979498" cy="12569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9D8C79-E529-4448-9E74-1056F48D074F}">
      <dsp:nvSpPr>
        <dsp:cNvPr id="0" name=""/>
        <dsp:cNvSpPr/>
      </dsp:nvSpPr>
      <dsp:spPr>
        <a:xfrm>
          <a:off x="2639331" y="1480330"/>
          <a:ext cx="1979498" cy="12569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Autoscaling</a:t>
          </a:r>
        </a:p>
      </dsp:txBody>
      <dsp:txXfrm>
        <a:off x="2676147" y="1517146"/>
        <a:ext cx="1905866" cy="1183349"/>
      </dsp:txXfrm>
    </dsp:sp>
    <dsp:sp modelId="{EE9AA72E-3BFF-5A49-8A52-565BDD1B63E8}">
      <dsp:nvSpPr>
        <dsp:cNvPr id="0" name=""/>
        <dsp:cNvSpPr/>
      </dsp:nvSpPr>
      <dsp:spPr>
        <a:xfrm>
          <a:off x="0" y="3104069"/>
          <a:ext cx="1979498" cy="125698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6A3C5B-894D-754E-83B7-BAB02F25C97D}">
      <dsp:nvSpPr>
        <dsp:cNvPr id="0" name=""/>
        <dsp:cNvSpPr/>
      </dsp:nvSpPr>
      <dsp:spPr>
        <a:xfrm>
          <a:off x="219944" y="3313016"/>
          <a:ext cx="1979498" cy="125698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Vertical Pod Autoscaling</a:t>
          </a:r>
        </a:p>
      </dsp:txBody>
      <dsp:txXfrm>
        <a:off x="256760" y="3349832"/>
        <a:ext cx="1905866" cy="1183349"/>
      </dsp:txXfrm>
    </dsp:sp>
    <dsp:sp modelId="{6CCE505C-DF1E-3246-94E2-25E9478AB28C}">
      <dsp:nvSpPr>
        <dsp:cNvPr id="0" name=""/>
        <dsp:cNvSpPr/>
      </dsp:nvSpPr>
      <dsp:spPr>
        <a:xfrm>
          <a:off x="2419387" y="3104069"/>
          <a:ext cx="1979498" cy="125698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742813-36E6-DF4A-839C-4BF0407C40FA}">
      <dsp:nvSpPr>
        <dsp:cNvPr id="0" name=""/>
        <dsp:cNvSpPr/>
      </dsp:nvSpPr>
      <dsp:spPr>
        <a:xfrm>
          <a:off x="2639331" y="3313016"/>
          <a:ext cx="1979498" cy="125698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Horizontal Pod Autoscaling</a:t>
          </a:r>
        </a:p>
      </dsp:txBody>
      <dsp:txXfrm>
        <a:off x="2676147" y="3349832"/>
        <a:ext cx="1905866" cy="1183349"/>
      </dsp:txXfrm>
    </dsp:sp>
    <dsp:sp modelId="{A3DFC5F5-FEC0-1A43-9216-D56D7AB69C78}">
      <dsp:nvSpPr>
        <dsp:cNvPr id="0" name=""/>
        <dsp:cNvSpPr/>
      </dsp:nvSpPr>
      <dsp:spPr>
        <a:xfrm>
          <a:off x="4838774" y="3104069"/>
          <a:ext cx="1979498" cy="125698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12C36A-C521-1E41-8FAD-A975BB1A1D86}">
      <dsp:nvSpPr>
        <dsp:cNvPr id="0" name=""/>
        <dsp:cNvSpPr/>
      </dsp:nvSpPr>
      <dsp:spPr>
        <a:xfrm>
          <a:off x="5058718" y="3313016"/>
          <a:ext cx="1979498" cy="125698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Cluster Autoscaling</a:t>
          </a:r>
        </a:p>
      </dsp:txBody>
      <dsp:txXfrm>
        <a:off x="5095534" y="3349832"/>
        <a:ext cx="1905866" cy="11833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B659A-BBFF-CB43-880B-51812A35CCA0}">
      <dsp:nvSpPr>
        <dsp:cNvPr id="0" name=""/>
        <dsp:cNvSpPr/>
      </dsp:nvSpPr>
      <dsp:spPr>
        <a:xfrm>
          <a:off x="1913165" y="1445487"/>
          <a:ext cx="1051971" cy="500642"/>
        </a:xfrm>
        <a:custGeom>
          <a:avLst/>
          <a:gdLst/>
          <a:ahLst/>
          <a:cxnLst/>
          <a:rect l="0" t="0" r="0" b="0"/>
          <a:pathLst>
            <a:path>
              <a:moveTo>
                <a:pt x="0" y="0"/>
              </a:moveTo>
              <a:lnTo>
                <a:pt x="0" y="341173"/>
              </a:lnTo>
              <a:lnTo>
                <a:pt x="1051971" y="341173"/>
              </a:lnTo>
              <a:lnTo>
                <a:pt x="1051971" y="50064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47B9B8-57F4-BB41-A2DF-E55169F15720}">
      <dsp:nvSpPr>
        <dsp:cNvPr id="0" name=""/>
        <dsp:cNvSpPr/>
      </dsp:nvSpPr>
      <dsp:spPr>
        <a:xfrm>
          <a:off x="861194" y="1445487"/>
          <a:ext cx="1051971" cy="500642"/>
        </a:xfrm>
        <a:custGeom>
          <a:avLst/>
          <a:gdLst/>
          <a:ahLst/>
          <a:cxnLst/>
          <a:rect l="0" t="0" r="0" b="0"/>
          <a:pathLst>
            <a:path>
              <a:moveTo>
                <a:pt x="1051971" y="0"/>
              </a:moveTo>
              <a:lnTo>
                <a:pt x="1051971" y="341173"/>
              </a:lnTo>
              <a:lnTo>
                <a:pt x="0" y="341173"/>
              </a:lnTo>
              <a:lnTo>
                <a:pt x="0" y="50064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D43E9B-DA28-FE44-A9CB-0D692FB25752}">
      <dsp:nvSpPr>
        <dsp:cNvPr id="0" name=""/>
        <dsp:cNvSpPr/>
      </dsp:nvSpPr>
      <dsp:spPr>
        <a:xfrm>
          <a:off x="1052461" y="352393"/>
          <a:ext cx="1721407" cy="10930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9D8C79-E529-4448-9E74-1056F48D074F}">
      <dsp:nvSpPr>
        <dsp:cNvPr id="0" name=""/>
        <dsp:cNvSpPr/>
      </dsp:nvSpPr>
      <dsp:spPr>
        <a:xfrm>
          <a:off x="1243729" y="534097"/>
          <a:ext cx="1721407" cy="10930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Manual Scaling:</a:t>
          </a:r>
        </a:p>
      </dsp:txBody>
      <dsp:txXfrm>
        <a:off x="1275745" y="566113"/>
        <a:ext cx="1657375" cy="1029061"/>
      </dsp:txXfrm>
    </dsp:sp>
    <dsp:sp modelId="{81FEA629-764F-9B43-98C2-AAADBCE7FFCE}">
      <dsp:nvSpPr>
        <dsp:cNvPr id="0" name=""/>
        <dsp:cNvSpPr/>
      </dsp:nvSpPr>
      <dsp:spPr>
        <a:xfrm>
          <a:off x="490" y="1946130"/>
          <a:ext cx="1721407" cy="109309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926E16-579E-6B4A-B9B8-9E74107F4A35}">
      <dsp:nvSpPr>
        <dsp:cNvPr id="0" name=""/>
        <dsp:cNvSpPr/>
      </dsp:nvSpPr>
      <dsp:spPr>
        <a:xfrm>
          <a:off x="191757" y="2127834"/>
          <a:ext cx="1721407" cy="109309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i="0" kern="1200" dirty="0"/>
            <a:t>Imperative Scaling</a:t>
          </a:r>
          <a:endParaRPr lang="en-GB" sz="2200" b="0" kern="1200" dirty="0"/>
        </a:p>
      </dsp:txBody>
      <dsp:txXfrm>
        <a:off x="223773" y="2159850"/>
        <a:ext cx="1657375" cy="1029061"/>
      </dsp:txXfrm>
    </dsp:sp>
    <dsp:sp modelId="{F0D1C16C-76F7-7F43-8A85-109D736A9060}">
      <dsp:nvSpPr>
        <dsp:cNvPr id="0" name=""/>
        <dsp:cNvSpPr/>
      </dsp:nvSpPr>
      <dsp:spPr>
        <a:xfrm>
          <a:off x="2104433" y="1946130"/>
          <a:ext cx="1721407" cy="109309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F116E4-6E6D-6B48-BDC5-0451B6F081A0}">
      <dsp:nvSpPr>
        <dsp:cNvPr id="0" name=""/>
        <dsp:cNvSpPr/>
      </dsp:nvSpPr>
      <dsp:spPr>
        <a:xfrm>
          <a:off x="2295700" y="2127834"/>
          <a:ext cx="1721407" cy="109309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i="0" kern="1200" dirty="0"/>
            <a:t>Declarative Scaling</a:t>
          </a:r>
          <a:endParaRPr lang="en-GB" sz="2200" b="0" kern="1200" dirty="0"/>
        </a:p>
      </dsp:txBody>
      <dsp:txXfrm>
        <a:off x="2327716" y="2159850"/>
        <a:ext cx="1657375" cy="10290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9AA76-191C-AC41-957E-078D5B479161}">
      <dsp:nvSpPr>
        <dsp:cNvPr id="0" name=""/>
        <dsp:cNvSpPr/>
      </dsp:nvSpPr>
      <dsp:spPr>
        <a:xfrm rot="5400000">
          <a:off x="13661333" y="-5691149"/>
          <a:ext cx="1880460" cy="13742648"/>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GB" sz="2600" b="0" i="0" u="none" kern="1200" dirty="0"/>
            <a:t>represents the mapping between event sources and objects, and specifies the scaling rules for a Deployment, </a:t>
          </a:r>
          <a:r>
            <a:rPr lang="en-GB" sz="2600" b="0" i="0" u="none" kern="1200" dirty="0" err="1"/>
            <a:t>StatefulSet</a:t>
          </a:r>
          <a:r>
            <a:rPr lang="en-GB" sz="2600" b="0" i="0" u="none" kern="1200" dirty="0"/>
            <a:t>, Jobs or any Custom Resource in a K8s cluster</a:t>
          </a:r>
          <a:endParaRPr lang="en-GB" sz="2600" kern="1200" dirty="0"/>
        </a:p>
      </dsp:txBody>
      <dsp:txXfrm rot="-5400000">
        <a:off x="7730239" y="331741"/>
        <a:ext cx="13650852" cy="1696868"/>
      </dsp:txXfrm>
    </dsp:sp>
    <dsp:sp modelId="{4353CB36-A13E-8F48-BCCD-4E24EFC4E460}">
      <dsp:nvSpPr>
        <dsp:cNvPr id="0" name=""/>
        <dsp:cNvSpPr/>
      </dsp:nvSpPr>
      <dsp:spPr>
        <a:xfrm>
          <a:off x="0" y="4887"/>
          <a:ext cx="7730239" cy="23505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b="0" i="0" kern="1200" baseline="0" dirty="0">
              <a:solidFill>
                <a:schemeClr val="tx1"/>
              </a:solidFill>
            </a:rPr>
            <a:t>scaledobjects.keda.sh</a:t>
          </a:r>
          <a:endParaRPr lang="en-MD" sz="3200" kern="1200" dirty="0">
            <a:solidFill>
              <a:schemeClr val="tx1"/>
            </a:solidFill>
          </a:endParaRPr>
        </a:p>
      </dsp:txBody>
      <dsp:txXfrm>
        <a:off x="114746" y="119633"/>
        <a:ext cx="7500747" cy="2121083"/>
      </dsp:txXfrm>
    </dsp:sp>
    <dsp:sp modelId="{49D5C470-7AC2-F047-9830-F27FA3375EAB}">
      <dsp:nvSpPr>
        <dsp:cNvPr id="0" name=""/>
        <dsp:cNvSpPr/>
      </dsp:nvSpPr>
      <dsp:spPr>
        <a:xfrm rot="5400000">
          <a:off x="13661333" y="-3223044"/>
          <a:ext cx="1880460" cy="13742648"/>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endParaRPr lang="en-GB" sz="2600" kern="1200" dirty="0"/>
        </a:p>
        <a:p>
          <a:pPr marL="228600" lvl="1" indent="-228600" algn="l" defTabSz="1155700">
            <a:lnSpc>
              <a:spcPct val="90000"/>
            </a:lnSpc>
            <a:spcBef>
              <a:spcPct val="0"/>
            </a:spcBef>
            <a:spcAft>
              <a:spcPct val="15000"/>
            </a:spcAft>
            <a:buChar char="•"/>
          </a:pPr>
          <a:r>
            <a:rPr lang="en-GB" sz="2600" b="0" i="0" u="none" kern="1200" dirty="0"/>
            <a:t>Similarly, this one is used to specify scaling rules for Kubernetes Jobs.</a:t>
          </a:r>
          <a:br>
            <a:rPr lang="en-GB" sz="2600" kern="1200" dirty="0"/>
          </a:br>
          <a:endParaRPr lang="en-GB" sz="2600" kern="1200" dirty="0"/>
        </a:p>
      </dsp:txBody>
      <dsp:txXfrm rot="-5400000">
        <a:off x="7730239" y="2799846"/>
        <a:ext cx="13650852" cy="1696868"/>
      </dsp:txXfrm>
    </dsp:sp>
    <dsp:sp modelId="{FF1FF46C-FEFD-D14C-9A79-2E7F4EDB022B}">
      <dsp:nvSpPr>
        <dsp:cNvPr id="0" name=""/>
        <dsp:cNvSpPr/>
      </dsp:nvSpPr>
      <dsp:spPr>
        <a:xfrm>
          <a:off x="0" y="2472991"/>
          <a:ext cx="7730239" cy="23505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b="0" i="0" kern="1200" baseline="0" dirty="0">
              <a:solidFill>
                <a:schemeClr val="tx1"/>
              </a:solidFill>
            </a:rPr>
            <a:t>scaledjobs.keda.sh</a:t>
          </a:r>
          <a:endParaRPr lang="en-MD" sz="3200" kern="1200" dirty="0">
            <a:solidFill>
              <a:schemeClr val="tx1"/>
            </a:solidFill>
          </a:endParaRPr>
        </a:p>
      </dsp:txBody>
      <dsp:txXfrm>
        <a:off x="114746" y="2587737"/>
        <a:ext cx="7500747" cy="2121083"/>
      </dsp:txXfrm>
    </dsp:sp>
    <dsp:sp modelId="{C7F8578C-2DDD-8E4F-8621-15C292F6657F}">
      <dsp:nvSpPr>
        <dsp:cNvPr id="0" name=""/>
        <dsp:cNvSpPr/>
      </dsp:nvSpPr>
      <dsp:spPr>
        <a:xfrm rot="5400000">
          <a:off x="13661333" y="-754940"/>
          <a:ext cx="1880460" cy="13742648"/>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GB" sz="2600" b="0" i="0" kern="1200" dirty="0" err="1"/>
            <a:t>TriggerAuthentication</a:t>
          </a:r>
          <a:r>
            <a:rPr lang="en-GB" sz="2600" b="0" i="0" kern="1200" dirty="0"/>
            <a:t> allows you to describe authentication parameters separate from the </a:t>
          </a:r>
          <a:r>
            <a:rPr lang="en-GB" sz="2600" b="0" i="0" kern="1200" dirty="0" err="1"/>
            <a:t>ScaledObject</a:t>
          </a:r>
          <a:r>
            <a:rPr lang="en-GB" sz="2600" b="0" i="0" kern="1200" dirty="0"/>
            <a:t> and the deployment containers. It also enables more advanced methods of authentication like “pod identity”, authentication re-use or allowing IT to configure the authentication.</a:t>
          </a:r>
          <a:endParaRPr lang="en-GB" sz="2600" kern="1200" dirty="0"/>
        </a:p>
      </dsp:txBody>
      <dsp:txXfrm rot="-5400000">
        <a:off x="7730239" y="5267950"/>
        <a:ext cx="13650852" cy="1696868"/>
      </dsp:txXfrm>
    </dsp:sp>
    <dsp:sp modelId="{389628AD-7FCC-8A4F-BABD-92C9FB64A521}">
      <dsp:nvSpPr>
        <dsp:cNvPr id="0" name=""/>
        <dsp:cNvSpPr/>
      </dsp:nvSpPr>
      <dsp:spPr>
        <a:xfrm>
          <a:off x="0" y="4941095"/>
          <a:ext cx="7730239" cy="235057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b="0" i="0" kern="1200" baseline="0" dirty="0">
              <a:solidFill>
                <a:schemeClr val="tx1"/>
              </a:solidFill>
            </a:rPr>
            <a:t>triggerauthentications.keda.sh</a:t>
          </a:r>
          <a:endParaRPr lang="en-MD" sz="3200" kern="1200" dirty="0">
            <a:solidFill>
              <a:schemeClr val="tx1"/>
            </a:solidFill>
          </a:endParaRPr>
        </a:p>
      </dsp:txBody>
      <dsp:txXfrm>
        <a:off x="114746" y="5055841"/>
        <a:ext cx="7500747" cy="2121083"/>
      </dsp:txXfrm>
    </dsp:sp>
    <dsp:sp modelId="{B1C57684-7044-484E-B41C-A277CB9FA08B}">
      <dsp:nvSpPr>
        <dsp:cNvPr id="0" name=""/>
        <dsp:cNvSpPr/>
      </dsp:nvSpPr>
      <dsp:spPr>
        <a:xfrm rot="5400000">
          <a:off x="13661333" y="1713163"/>
          <a:ext cx="1880460" cy="13742648"/>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GB" sz="2600" b="0" i="0" kern="1200" dirty="0"/>
            <a:t>For cases where you want to share a single set of credentials between scalers in many namespaces, you can instead create a </a:t>
          </a:r>
          <a:r>
            <a:rPr lang="en-GB" sz="2600" b="0" i="0" kern="1200" dirty="0" err="1"/>
            <a:t>ClusterTriggerAuthentication</a:t>
          </a:r>
          <a:r>
            <a:rPr lang="en-GB" sz="2600" b="0" i="0" kern="1200" dirty="0"/>
            <a:t>. As a global object, this can be used from any namespace. </a:t>
          </a:r>
          <a:endParaRPr lang="en-GB" sz="2600" kern="1200" dirty="0"/>
        </a:p>
      </dsp:txBody>
      <dsp:txXfrm rot="-5400000">
        <a:off x="7730239" y="7736053"/>
        <a:ext cx="13650852" cy="1696868"/>
      </dsp:txXfrm>
    </dsp:sp>
    <dsp:sp modelId="{A4B1A457-1CD2-1048-B79C-7591FDFBE418}">
      <dsp:nvSpPr>
        <dsp:cNvPr id="0" name=""/>
        <dsp:cNvSpPr/>
      </dsp:nvSpPr>
      <dsp:spPr>
        <a:xfrm>
          <a:off x="0" y="7409200"/>
          <a:ext cx="7730239" cy="235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b="0" i="0" kern="1200" baseline="0" dirty="0">
              <a:solidFill>
                <a:schemeClr val="tx1"/>
              </a:solidFill>
            </a:rPr>
            <a:t>clustertriggerauthentications.keda.sh</a:t>
          </a:r>
          <a:endParaRPr lang="en-MD" sz="3200" kern="1200" dirty="0">
            <a:solidFill>
              <a:schemeClr val="tx1"/>
            </a:solidFill>
          </a:endParaRPr>
        </a:p>
      </dsp:txBody>
      <dsp:txXfrm>
        <a:off x="114746" y="7523946"/>
        <a:ext cx="7500747" cy="21210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1E8BF-7ECD-144B-877E-B4C7CBD6F7A5}">
      <dsp:nvSpPr>
        <dsp:cNvPr id="0" name=""/>
        <dsp:cNvSpPr/>
      </dsp:nvSpPr>
      <dsp:spPr>
        <a:xfrm>
          <a:off x="949622" y="4759"/>
          <a:ext cx="7320359" cy="439221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1" i="0" kern="1200" baseline="0" dirty="0"/>
            <a:t>Monitor and </a:t>
          </a:r>
          <a:r>
            <a:rPr lang="en-GB" sz="3000" b="1" i="0" kern="1200" baseline="0" dirty="0" err="1"/>
            <a:t>Analyze</a:t>
          </a:r>
          <a:r>
            <a:rPr lang="en-GB" sz="3000" b="1" i="0" kern="1200" baseline="0" dirty="0"/>
            <a:t>:</a:t>
          </a:r>
          <a:r>
            <a:rPr lang="en-GB" sz="3000" b="0" i="0" kern="1200" baseline="0" dirty="0"/>
            <a:t> Regularly monitor your application’s resource utilization, performance metrics, and user traffic patterns. This data will help you make informed decisions about scaling thresholds and resource allocation.</a:t>
          </a:r>
          <a:endParaRPr lang="en-MD" sz="3000" kern="1200" dirty="0"/>
        </a:p>
      </dsp:txBody>
      <dsp:txXfrm>
        <a:off x="949622" y="4759"/>
        <a:ext cx="7320359" cy="4392215"/>
      </dsp:txXfrm>
    </dsp:sp>
    <dsp:sp modelId="{B85BE195-DDF6-C447-98DE-87B6624BF587}">
      <dsp:nvSpPr>
        <dsp:cNvPr id="0" name=""/>
        <dsp:cNvSpPr/>
      </dsp:nvSpPr>
      <dsp:spPr>
        <a:xfrm>
          <a:off x="9002017" y="4759"/>
          <a:ext cx="7320359" cy="439221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1" i="0" kern="1200" baseline="0" dirty="0"/>
            <a:t>Set Appropriate Scaling Metrics: </a:t>
          </a:r>
          <a:r>
            <a:rPr lang="en-GB" sz="3000" b="0" i="0" kern="1200" baseline="0" dirty="0"/>
            <a:t>Choose the right metrics (CPU, memory, or custom) for scaling based on your application’s characteristics and requirements. Experiment and fine-tune to find the optimal balance between responsiveness and resource efficiency.</a:t>
          </a:r>
          <a:endParaRPr lang="en-MD" sz="3000" kern="1200" dirty="0"/>
        </a:p>
      </dsp:txBody>
      <dsp:txXfrm>
        <a:off x="9002017" y="4759"/>
        <a:ext cx="7320359" cy="4392215"/>
      </dsp:txXfrm>
    </dsp:sp>
    <dsp:sp modelId="{CD96B1A0-9730-144E-9D9F-02E41C822DF6}">
      <dsp:nvSpPr>
        <dsp:cNvPr id="0" name=""/>
        <dsp:cNvSpPr/>
      </dsp:nvSpPr>
      <dsp:spPr>
        <a:xfrm>
          <a:off x="949622" y="5129011"/>
          <a:ext cx="7320359" cy="439221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1" i="0" kern="1200" baseline="0" dirty="0"/>
            <a:t>Test and Validate:</a:t>
          </a:r>
          <a:r>
            <a:rPr lang="en-GB" sz="3000" b="0" i="0" kern="1200" baseline="0" dirty="0"/>
            <a:t> Before deploying auto-scaling policies in production, thoroughly test them in staging or development environments. Simulate different traffic scenarios to ensure your scaling configurations behave as expected.</a:t>
          </a:r>
          <a:endParaRPr lang="en-MD" sz="3000" kern="1200" dirty="0"/>
        </a:p>
      </dsp:txBody>
      <dsp:txXfrm>
        <a:off x="949622" y="5129011"/>
        <a:ext cx="7320359" cy="4392215"/>
      </dsp:txXfrm>
    </dsp:sp>
    <dsp:sp modelId="{30CE816E-F7FE-F64E-B2DE-9957F0C8CA06}">
      <dsp:nvSpPr>
        <dsp:cNvPr id="0" name=""/>
        <dsp:cNvSpPr/>
      </dsp:nvSpPr>
      <dsp:spPr>
        <a:xfrm>
          <a:off x="9002017" y="5129011"/>
          <a:ext cx="7320359" cy="439221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1" i="0" kern="1200" baseline="0" dirty="0"/>
            <a:t>Start Conservatively:</a:t>
          </a:r>
          <a:r>
            <a:rPr lang="en-GB" sz="3000" b="0" i="0" kern="1200" baseline="0" dirty="0"/>
            <a:t> Begin with conservative scaling settings and gradually increase thresholds as you gain confidence in your application’s performance and scalability. Avoid aggressive scaling policies that may lead to unnecessary resource consumption or instability.</a:t>
          </a:r>
          <a:endParaRPr lang="en-MD" sz="3000" kern="1200" dirty="0"/>
        </a:p>
      </dsp:txBody>
      <dsp:txXfrm>
        <a:off x="9002017" y="5129011"/>
        <a:ext cx="7320359" cy="4392215"/>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 name="Shape 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DM Sans Regular"/>
      </a:defRPr>
    </a:lvl1pPr>
    <a:lvl2pPr indent="228600" defTabSz="457200" latinLnBrk="0">
      <a:lnSpc>
        <a:spcPct val="117999"/>
      </a:lnSpc>
      <a:defRPr sz="2200">
        <a:latin typeface="+mn-lt"/>
        <a:ea typeface="+mn-ea"/>
        <a:cs typeface="+mn-cs"/>
        <a:sym typeface="DM Sans Regular"/>
      </a:defRPr>
    </a:lvl2pPr>
    <a:lvl3pPr indent="457200" defTabSz="457200" latinLnBrk="0">
      <a:lnSpc>
        <a:spcPct val="117999"/>
      </a:lnSpc>
      <a:defRPr sz="2200">
        <a:latin typeface="+mn-lt"/>
        <a:ea typeface="+mn-ea"/>
        <a:cs typeface="+mn-cs"/>
        <a:sym typeface="DM Sans Regular"/>
      </a:defRPr>
    </a:lvl3pPr>
    <a:lvl4pPr indent="685800" defTabSz="457200" latinLnBrk="0">
      <a:lnSpc>
        <a:spcPct val="117999"/>
      </a:lnSpc>
      <a:defRPr sz="2200">
        <a:latin typeface="+mn-lt"/>
        <a:ea typeface="+mn-ea"/>
        <a:cs typeface="+mn-cs"/>
        <a:sym typeface="DM Sans Regular"/>
      </a:defRPr>
    </a:lvl4pPr>
    <a:lvl5pPr indent="914400" defTabSz="457200" latinLnBrk="0">
      <a:lnSpc>
        <a:spcPct val="117999"/>
      </a:lnSpc>
      <a:defRPr sz="2200">
        <a:latin typeface="+mn-lt"/>
        <a:ea typeface="+mn-ea"/>
        <a:cs typeface="+mn-cs"/>
        <a:sym typeface="DM Sans Regular"/>
      </a:defRPr>
    </a:lvl5pPr>
    <a:lvl6pPr indent="1143000" defTabSz="457200" latinLnBrk="0">
      <a:lnSpc>
        <a:spcPct val="117999"/>
      </a:lnSpc>
      <a:defRPr sz="2200">
        <a:latin typeface="+mn-lt"/>
        <a:ea typeface="+mn-ea"/>
        <a:cs typeface="+mn-cs"/>
        <a:sym typeface="DM Sans Regular"/>
      </a:defRPr>
    </a:lvl6pPr>
    <a:lvl7pPr indent="1371600" defTabSz="457200" latinLnBrk="0">
      <a:lnSpc>
        <a:spcPct val="117999"/>
      </a:lnSpc>
      <a:defRPr sz="2200">
        <a:latin typeface="+mn-lt"/>
        <a:ea typeface="+mn-ea"/>
        <a:cs typeface="+mn-cs"/>
        <a:sym typeface="DM Sans Regular"/>
      </a:defRPr>
    </a:lvl7pPr>
    <a:lvl8pPr indent="1600200" defTabSz="457200" latinLnBrk="0">
      <a:lnSpc>
        <a:spcPct val="117999"/>
      </a:lnSpc>
      <a:defRPr sz="2200">
        <a:latin typeface="+mn-lt"/>
        <a:ea typeface="+mn-ea"/>
        <a:cs typeface="+mn-cs"/>
        <a:sym typeface="DM Sans Regular"/>
      </a:defRPr>
    </a:lvl8pPr>
    <a:lvl9pPr indent="1828800" defTabSz="457200" latinLnBrk="0">
      <a:lnSpc>
        <a:spcPct val="117999"/>
      </a:lnSpc>
      <a:defRPr sz="2200">
        <a:latin typeface="+mn-lt"/>
        <a:ea typeface="+mn-ea"/>
        <a:cs typeface="+mn-cs"/>
        <a:sym typeface="DM Sans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D" dirty="0"/>
          </a:p>
        </p:txBody>
      </p:sp>
    </p:spTree>
    <p:extLst>
      <p:ext uri="{BB962C8B-B14F-4D97-AF65-F5344CB8AC3E}">
        <p14:creationId xmlns:p14="http://schemas.microsoft.com/office/powerpoint/2010/main" val="1541666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0" i="0" dirty="0">
              <a:solidFill>
                <a:srgbClr val="242424"/>
              </a:solidFill>
              <a:effectLst/>
              <a:latin typeface="source-serif-pro"/>
            </a:endParaRPr>
          </a:p>
        </p:txBody>
      </p:sp>
    </p:spTree>
    <p:extLst>
      <p:ext uri="{BB962C8B-B14F-4D97-AF65-F5344CB8AC3E}">
        <p14:creationId xmlns:p14="http://schemas.microsoft.com/office/powerpoint/2010/main" val="69295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D" dirty="0"/>
          </a:p>
        </p:txBody>
      </p:sp>
    </p:spTree>
    <p:extLst>
      <p:ext uri="{BB962C8B-B14F-4D97-AF65-F5344CB8AC3E}">
        <p14:creationId xmlns:p14="http://schemas.microsoft.com/office/powerpoint/2010/main" val="2007332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D" dirty="0"/>
          </a:p>
        </p:txBody>
      </p:sp>
    </p:spTree>
    <p:extLst>
      <p:ext uri="{BB962C8B-B14F-4D97-AF65-F5344CB8AC3E}">
        <p14:creationId xmlns:p14="http://schemas.microsoft.com/office/powerpoint/2010/main" val="149660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D" dirty="0"/>
          </a:p>
        </p:txBody>
      </p:sp>
    </p:spTree>
    <p:extLst>
      <p:ext uri="{BB962C8B-B14F-4D97-AF65-F5344CB8AC3E}">
        <p14:creationId xmlns:p14="http://schemas.microsoft.com/office/powerpoint/2010/main" val="1539484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MD" dirty="0"/>
          </a:p>
        </p:txBody>
      </p:sp>
    </p:spTree>
    <p:extLst>
      <p:ext uri="{BB962C8B-B14F-4D97-AF65-F5344CB8AC3E}">
        <p14:creationId xmlns:p14="http://schemas.microsoft.com/office/powerpoint/2010/main" val="1996553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D" dirty="0"/>
          </a:p>
        </p:txBody>
      </p:sp>
    </p:spTree>
    <p:extLst>
      <p:ext uri="{BB962C8B-B14F-4D97-AF65-F5344CB8AC3E}">
        <p14:creationId xmlns:p14="http://schemas.microsoft.com/office/powerpoint/2010/main" val="193168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en-GB" b="0" i="0" dirty="0">
              <a:solidFill>
                <a:srgbClr val="1E1E9A"/>
              </a:solidFill>
              <a:effectLst/>
              <a:latin typeface="Axiforma"/>
            </a:endParaRPr>
          </a:p>
        </p:txBody>
      </p:sp>
    </p:spTree>
    <p:extLst>
      <p:ext uri="{BB962C8B-B14F-4D97-AF65-F5344CB8AC3E}">
        <p14:creationId xmlns:p14="http://schemas.microsoft.com/office/powerpoint/2010/main" val="421447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en-MD" b="0" dirty="0"/>
          </a:p>
        </p:txBody>
      </p:sp>
    </p:spTree>
    <p:extLst>
      <p:ext uri="{BB962C8B-B14F-4D97-AF65-F5344CB8AC3E}">
        <p14:creationId xmlns:p14="http://schemas.microsoft.com/office/powerpoint/2010/main" val="1845618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en-GB" b="0" i="0" dirty="0">
              <a:solidFill>
                <a:srgbClr val="242424"/>
              </a:solidFill>
              <a:effectLst/>
              <a:latin typeface="sohne"/>
            </a:endParaRPr>
          </a:p>
        </p:txBody>
      </p:sp>
    </p:spTree>
    <p:extLst>
      <p:ext uri="{BB962C8B-B14F-4D97-AF65-F5344CB8AC3E}">
        <p14:creationId xmlns:p14="http://schemas.microsoft.com/office/powerpoint/2010/main" val="2610111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MD" b="0" dirty="0"/>
          </a:p>
        </p:txBody>
      </p:sp>
    </p:spTree>
    <p:extLst>
      <p:ext uri="{BB962C8B-B14F-4D97-AF65-F5344CB8AC3E}">
        <p14:creationId xmlns:p14="http://schemas.microsoft.com/office/powerpoint/2010/main" val="1914697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242424"/>
              </a:solidFill>
              <a:effectLst/>
              <a:latin typeface="source-serif-pro"/>
            </a:endParaRPr>
          </a:p>
        </p:txBody>
      </p:sp>
    </p:spTree>
    <p:extLst>
      <p:ext uri="{BB962C8B-B14F-4D97-AF65-F5344CB8AC3E}">
        <p14:creationId xmlns:p14="http://schemas.microsoft.com/office/powerpoint/2010/main" val="2226049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300338-2E84-36AB-C2B4-C2C1892DC5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98652" y="328076"/>
            <a:ext cx="1846800" cy="100465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ide with logo">
    <p:spTree>
      <p:nvGrpSpPr>
        <p:cNvPr id="1" name=""/>
        <p:cNvGrpSpPr/>
        <p:nvPr/>
      </p:nvGrpSpPr>
      <p:grpSpPr>
        <a:xfrm>
          <a:off x="0" y="0"/>
          <a:ext cx="0" cy="0"/>
          <a:chOff x="0" y="0"/>
          <a:chExt cx="0" cy="0"/>
        </a:xfrm>
      </p:grpSpPr>
      <p:sp>
        <p:nvSpPr>
          <p:cNvPr id="18" name="Line"/>
          <p:cNvSpPr/>
          <p:nvPr/>
        </p:nvSpPr>
        <p:spPr>
          <a:xfrm>
            <a:off x="21922052" y="12414101"/>
            <a:ext cx="0" cy="494438"/>
          </a:xfrm>
          <a:prstGeom prst="line">
            <a:avLst/>
          </a:prstGeom>
          <a:ln w="25400">
            <a:solidFill>
              <a:schemeClr val="accent6"/>
            </a:solidFill>
            <a:miter lim="400000"/>
          </a:ln>
        </p:spPr>
        <p:txBody>
          <a:bodyPr lIns="45718" tIns="45718" rIns="45718" bIns="45718"/>
          <a:lstStyle/>
          <a:p>
            <a:endParaRPr/>
          </a:p>
        </p:txBody>
      </p:sp>
      <p:sp>
        <p:nvSpPr>
          <p:cNvPr id="19" name="Calendar 2023"/>
          <p:cNvSpPr txBox="1"/>
          <p:nvPr/>
        </p:nvSpPr>
        <p:spPr>
          <a:xfrm>
            <a:off x="17544881" y="12413670"/>
            <a:ext cx="4003009"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defTabSz="457200">
              <a:spcBef>
                <a:spcPts val="3300"/>
              </a:spcBef>
              <a:defRPr sz="2400">
                <a:solidFill>
                  <a:srgbClr val="656565"/>
                </a:solidFill>
                <a:latin typeface="+mn-lt"/>
                <a:ea typeface="+mn-ea"/>
                <a:cs typeface="+mn-cs"/>
                <a:sym typeface="DM Sans Regular"/>
              </a:defRPr>
            </a:lvl1pPr>
          </a:lstStyle>
          <a:p>
            <a:r>
              <a:rPr lang="en-US" dirty="0"/>
              <a:t>Page</a:t>
            </a:r>
            <a:endParaRPr dirty="0"/>
          </a:p>
        </p:txBody>
      </p:sp>
      <p:sp>
        <p:nvSpPr>
          <p:cNvPr id="20" name="Fortum Themes"/>
          <p:cNvSpPr txBox="1"/>
          <p:nvPr/>
        </p:nvSpPr>
        <p:spPr>
          <a:xfrm>
            <a:off x="1340534" y="12437596"/>
            <a:ext cx="5037619"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r>
              <a:rPr lang="en-GB" dirty="0">
                <a:effectLst/>
                <a:latin typeface="Helvetica Neue" panose="02000503000000020004" pitchFamily="2" charset="0"/>
              </a:rPr>
              <a:t>Scaling Applications in Kubernetes using KEDA</a:t>
            </a:r>
          </a:p>
        </p:txBody>
      </p:sp>
      <p:sp>
        <p:nvSpPr>
          <p:cNvPr id="21" name="Slide Number"/>
          <p:cNvSpPr txBox="1">
            <a:spLocks noGrp="1"/>
          </p:cNvSpPr>
          <p:nvPr>
            <p:ph type="sldNum" sz="quarter" idx="2"/>
          </p:nvPr>
        </p:nvSpPr>
        <p:spPr>
          <a:xfrm>
            <a:off x="22063025" y="12413670"/>
            <a:ext cx="980441" cy="495301"/>
          </a:xfrm>
          <a:prstGeom prst="rect">
            <a:avLst/>
          </a:prstGeom>
        </p:spPr>
        <p:txBody>
          <a:bodyPr wrap="square"/>
          <a:lstStyle>
            <a:lvl1pPr>
              <a:defRPr>
                <a:solidFill>
                  <a:srgbClr val="535353"/>
                </a:solidFill>
              </a:defRPr>
            </a:lvl1pPr>
          </a:lstStyle>
          <a:p>
            <a:fld id="{86CB4B4D-7CA3-9044-876B-883B54F8677D}" type="slidenum">
              <a:t>‹#›</a:t>
            </a:fld>
            <a:endParaRPr/>
          </a:p>
        </p:txBody>
      </p:sp>
      <p:pic>
        <p:nvPicPr>
          <p:cNvPr id="3" name="Picture 2">
            <a:extLst>
              <a:ext uri="{FF2B5EF4-FFF2-40B4-BE49-F238E27FC236}">
                <a16:creationId xmlns:a16="http://schemas.microsoft.com/office/drawing/2014/main" id="{1DF62C63-1879-24A5-1F4A-2CBE2FD59F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98652" y="328076"/>
            <a:ext cx="1846800" cy="1004659"/>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4630400" y="12712700"/>
            <a:ext cx="5689600" cy="736600"/>
          </a:xfrm>
          <a:prstGeom prst="rect">
            <a:avLst/>
          </a:prstGeom>
          <a:ln w="12700">
            <a:miter lim="400000"/>
          </a:ln>
        </p:spPr>
        <p:txBody>
          <a:bodyPr wrap="none" lIns="50800" tIns="50800" rIns="50800" bIns="50800">
            <a:spAutoFit/>
          </a:bodyPr>
          <a:lstStyle>
            <a:lvl1pPr>
              <a:defRPr sz="2400">
                <a:solidFill>
                  <a:srgbClr val="000000"/>
                </a:solidFill>
                <a:latin typeface="+mn-lt"/>
                <a:ea typeface="+mn-ea"/>
                <a:cs typeface="+mn-cs"/>
                <a:sym typeface="DM Sans Regular"/>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DM Sans Medium"/>
          <a:ea typeface="DM Sans Medium"/>
          <a:cs typeface="DM Sans Medium"/>
          <a:sym typeface="DM Sans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1pPr>
      <a:lvl2pPr marL="1270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2pPr>
      <a:lvl3pPr marL="1905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3pPr>
      <a:lvl4pPr marL="2540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4pPr>
      <a:lvl5pPr marL="3175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5pPr>
      <a:lvl6pPr marL="3810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6pPr>
      <a:lvl7pPr marL="4445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7pPr>
      <a:lvl8pPr marL="5080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8pPr>
      <a:lvl9pPr marL="5715000" marR="0" indent="-635000" algn="l" defTabSz="825500" rtl="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DM Sans Regular"/>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1pPr>
      <a:lvl2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2pPr>
      <a:lvl3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3pPr>
      <a:lvl4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4pPr>
      <a:lvl5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5pPr>
      <a:lvl6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6pPr>
      <a:lvl7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7pPr>
      <a:lvl8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8pPr>
      <a:lvl9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M Sans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gif"/><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alendar 2023"/>
          <p:cNvSpPr txBox="1"/>
          <p:nvPr/>
        </p:nvSpPr>
        <p:spPr>
          <a:xfrm>
            <a:off x="5991225" y="7202473"/>
            <a:ext cx="12401550"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8000"/>
            </a:lvl1pPr>
          </a:lstStyle>
          <a:p>
            <a:r>
              <a:rPr lang="en-GB" dirty="0">
                <a:effectLst/>
                <a:latin typeface="DM Sans" pitchFamily="2" charset="77"/>
              </a:rPr>
              <a:t>Scaling Applications in Kubernetes using KEDA</a:t>
            </a:r>
          </a:p>
        </p:txBody>
      </p:sp>
      <p:pic>
        <p:nvPicPr>
          <p:cNvPr id="1026" name="Picture 2">
            <a:extLst>
              <a:ext uri="{FF2B5EF4-FFF2-40B4-BE49-F238E27FC236}">
                <a16:creationId xmlns:a16="http://schemas.microsoft.com/office/drawing/2014/main" id="{B36CECF1-1375-3865-A183-3FDA89740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1251" y="2140975"/>
            <a:ext cx="5061498" cy="5061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2" name="Venn diagram">
            <a:extLst>
              <a:ext uri="{FF2B5EF4-FFF2-40B4-BE49-F238E27FC236}">
                <a16:creationId xmlns:a16="http://schemas.microsoft.com/office/drawing/2014/main" id="{C9F78B44-B5A6-0F22-283C-42DF5EA7839E}"/>
              </a:ext>
            </a:extLst>
          </p:cNvPr>
          <p:cNvSpPr txBox="1"/>
          <p:nvPr/>
        </p:nvSpPr>
        <p:spPr>
          <a:xfrm>
            <a:off x="1570579" y="1325018"/>
            <a:ext cx="1948468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4600">
                <a:solidFill>
                  <a:srgbClr val="000000"/>
                </a:solidFill>
              </a:defRPr>
            </a:lvl1pPr>
          </a:lstStyle>
          <a:p>
            <a:r>
              <a:rPr lang="en-GB" b="1" dirty="0">
                <a:solidFill>
                  <a:schemeClr val="tx1"/>
                </a:solidFill>
                <a:latin typeface="DM Sans" pitchFamily="2" charset="77"/>
              </a:rPr>
              <a:t>KEDA </a:t>
            </a:r>
            <a:r>
              <a:rPr lang="en-GB" b="1" i="0" dirty="0">
                <a:solidFill>
                  <a:srgbClr val="363636"/>
                </a:solidFill>
                <a:effectLst/>
                <a:latin typeface="Inria Sans"/>
              </a:rPr>
              <a:t>Custom Resources (CRD)</a:t>
            </a:r>
            <a:r>
              <a:rPr lang="en-GB" b="1" dirty="0">
                <a:solidFill>
                  <a:schemeClr val="tx1"/>
                </a:solidFill>
                <a:latin typeface="DM Sans" pitchFamily="2" charset="77"/>
              </a:rPr>
              <a:t> </a:t>
            </a:r>
            <a:endParaRPr lang="en-GB" b="1" i="0" dirty="0">
              <a:solidFill>
                <a:schemeClr val="tx1"/>
              </a:solidFill>
              <a:effectLst/>
              <a:latin typeface="DM Sans" pitchFamily="2" charset="77"/>
            </a:endParaRPr>
          </a:p>
        </p:txBody>
      </p:sp>
      <p:graphicFrame>
        <p:nvGraphicFramePr>
          <p:cNvPr id="7" name="Diagram 6">
            <a:extLst>
              <a:ext uri="{FF2B5EF4-FFF2-40B4-BE49-F238E27FC236}">
                <a16:creationId xmlns:a16="http://schemas.microsoft.com/office/drawing/2014/main" id="{09F7E7D9-0601-8B80-BDE0-0ED47644BC07}"/>
              </a:ext>
            </a:extLst>
          </p:cNvPr>
          <p:cNvGraphicFramePr/>
          <p:nvPr>
            <p:extLst>
              <p:ext uri="{D42A27DB-BD31-4B8C-83A1-F6EECF244321}">
                <p14:modId xmlns:p14="http://schemas.microsoft.com/office/powerpoint/2010/main" val="2478542419"/>
              </p:ext>
            </p:extLst>
          </p:nvPr>
        </p:nvGraphicFramePr>
        <p:xfrm>
          <a:off x="1570578" y="2428611"/>
          <a:ext cx="21472888" cy="9764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80FEB56-2F40-028E-7B66-54B541EF2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479" y="1706225"/>
            <a:ext cx="12431042" cy="10303550"/>
          </a:xfrm>
          <a:prstGeom prst="rect">
            <a:avLst/>
          </a:prstGeom>
          <a:noFill/>
          <a:extLst>
            <a:ext uri="{909E8E84-426E-40DD-AFC4-6F175D3DCCD1}">
              <a14:hiddenFill xmlns:a14="http://schemas.microsoft.com/office/drawing/2010/main">
                <a:solidFill>
                  <a:srgbClr val="FFFFFF"/>
                </a:solidFill>
              </a14:hiddenFill>
            </a:ext>
          </a:extLst>
        </p:spPr>
      </p:pic>
      <p:sp>
        <p:nvSpPr>
          <p:cNvPr id="2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dirty="0"/>
          </a:p>
        </p:txBody>
      </p:sp>
      <p:sp>
        <p:nvSpPr>
          <p:cNvPr id="267" name="Venn diagram"/>
          <p:cNvSpPr txBox="1"/>
          <p:nvPr/>
        </p:nvSpPr>
        <p:spPr>
          <a:xfrm>
            <a:off x="8070970" y="895747"/>
            <a:ext cx="8242059"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4600">
                <a:solidFill>
                  <a:srgbClr val="000000"/>
                </a:solidFill>
              </a:defRPr>
            </a:lvl1pPr>
          </a:lstStyle>
          <a:p>
            <a:r>
              <a:rPr lang="en-US" dirty="0">
                <a:solidFill>
                  <a:schemeClr val="tx1"/>
                </a:solidFill>
              </a:rPr>
              <a:t>Demo</a:t>
            </a:r>
            <a:endParaRPr dirty="0">
              <a:solidFill>
                <a:schemeClr val="tx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5B9B0AE-26EB-B8F9-96BA-5051D2F2C6DB}"/>
              </a:ext>
            </a:extLst>
          </p:cNvPr>
          <p:cNvGraphicFramePr/>
          <p:nvPr>
            <p:extLst>
              <p:ext uri="{D42A27DB-BD31-4B8C-83A1-F6EECF244321}">
                <p14:modId xmlns:p14="http://schemas.microsoft.com/office/powerpoint/2010/main" val="934867857"/>
              </p:ext>
            </p:extLst>
          </p:nvPr>
        </p:nvGraphicFramePr>
        <p:xfrm>
          <a:off x="3555999" y="2095006"/>
          <a:ext cx="17272000" cy="9525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Venn diagram">
            <a:extLst>
              <a:ext uri="{FF2B5EF4-FFF2-40B4-BE49-F238E27FC236}">
                <a16:creationId xmlns:a16="http://schemas.microsoft.com/office/drawing/2014/main" id="{A94C34C4-3CF4-DCD7-814C-5B8BF10D8277}"/>
              </a:ext>
            </a:extLst>
          </p:cNvPr>
          <p:cNvSpPr txBox="1"/>
          <p:nvPr/>
        </p:nvSpPr>
        <p:spPr>
          <a:xfrm>
            <a:off x="8070970" y="895747"/>
            <a:ext cx="8242059"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4600">
                <a:solidFill>
                  <a:srgbClr val="000000"/>
                </a:solidFill>
              </a:defRPr>
            </a:lvl1pPr>
          </a:lstStyle>
          <a:p>
            <a:r>
              <a:rPr lang="en-US" dirty="0">
                <a:solidFill>
                  <a:schemeClr val="tx1"/>
                </a:solidFill>
              </a:rPr>
              <a:t>Best practices</a:t>
            </a:r>
            <a:endParaRPr dirty="0">
              <a:solidFill>
                <a:schemeClr val="tx1"/>
              </a:solidFill>
            </a:endParaRPr>
          </a:p>
        </p:txBody>
      </p:sp>
      <p:sp>
        <p:nvSpPr>
          <p:cNvPr id="5" name="Slide Number">
            <a:extLst>
              <a:ext uri="{FF2B5EF4-FFF2-40B4-BE49-F238E27FC236}">
                <a16:creationId xmlns:a16="http://schemas.microsoft.com/office/drawing/2014/main" id="{D3BF3E63-CDB0-21C0-3786-509B33A491FC}"/>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dirty="0"/>
          </a:p>
        </p:txBody>
      </p:sp>
    </p:spTree>
    <p:extLst>
      <p:ext uri="{BB962C8B-B14F-4D97-AF65-F5344CB8AC3E}">
        <p14:creationId xmlns:p14="http://schemas.microsoft.com/office/powerpoint/2010/main" val="316198921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nn diagram">
            <a:extLst>
              <a:ext uri="{FF2B5EF4-FFF2-40B4-BE49-F238E27FC236}">
                <a16:creationId xmlns:a16="http://schemas.microsoft.com/office/drawing/2014/main" id="{BE644C67-B2C2-F225-B1E1-CAD7783DCE36}"/>
              </a:ext>
            </a:extLst>
          </p:cNvPr>
          <p:cNvSpPr txBox="1"/>
          <p:nvPr/>
        </p:nvSpPr>
        <p:spPr>
          <a:xfrm>
            <a:off x="1570579" y="1325018"/>
            <a:ext cx="8242059"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4600">
                <a:solidFill>
                  <a:srgbClr val="000000"/>
                </a:solidFill>
              </a:defRPr>
            </a:lvl1pPr>
          </a:lstStyle>
          <a:p>
            <a:r>
              <a:rPr lang="en-US" dirty="0">
                <a:solidFill>
                  <a:schemeClr val="tx1"/>
                </a:solidFill>
              </a:rPr>
              <a:t>Agenda</a:t>
            </a:r>
          </a:p>
        </p:txBody>
      </p:sp>
      <p:sp>
        <p:nvSpPr>
          <p:cNvPr id="4" name="TextBox 3">
            <a:extLst>
              <a:ext uri="{FF2B5EF4-FFF2-40B4-BE49-F238E27FC236}">
                <a16:creationId xmlns:a16="http://schemas.microsoft.com/office/drawing/2014/main" id="{F5EF2661-BB3D-7CB4-2E8A-4F2D2C8057DA}"/>
              </a:ext>
            </a:extLst>
          </p:cNvPr>
          <p:cNvSpPr txBox="1"/>
          <p:nvPr/>
        </p:nvSpPr>
        <p:spPr>
          <a:xfrm>
            <a:off x="6096000" y="4272677"/>
            <a:ext cx="12192000" cy="5170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tx1"/>
                </a:solidFill>
              </a:rPr>
              <a:t>Why scaling in Kubernetes?</a:t>
            </a:r>
          </a:p>
          <a:p>
            <a:r>
              <a:rPr lang="en-US" dirty="0">
                <a:solidFill>
                  <a:schemeClr val="tx1"/>
                </a:solidFill>
              </a:rPr>
              <a:t>Scaling types</a:t>
            </a:r>
          </a:p>
          <a:p>
            <a:r>
              <a:rPr lang="en-US" dirty="0">
                <a:solidFill>
                  <a:schemeClr val="tx1"/>
                </a:solidFill>
              </a:rPr>
              <a:t>Cluster Autoscaler</a:t>
            </a:r>
          </a:p>
          <a:p>
            <a:r>
              <a:rPr lang="en-US" dirty="0">
                <a:solidFill>
                  <a:schemeClr val="tx1"/>
                </a:solidFill>
              </a:rPr>
              <a:t>Vertical Pod Autoscaling (VPA)</a:t>
            </a:r>
          </a:p>
          <a:p>
            <a:r>
              <a:rPr lang="en-GB" i="0" dirty="0">
                <a:solidFill>
                  <a:srgbClr val="242424"/>
                </a:solidFill>
                <a:effectLst/>
                <a:latin typeface="DM Sans" pitchFamily="2" charset="77"/>
              </a:rPr>
              <a:t>Horizontal Pod Autoscaling (HPA)</a:t>
            </a:r>
          </a:p>
          <a:p>
            <a:r>
              <a:rPr lang="en-US" dirty="0">
                <a:solidFill>
                  <a:schemeClr val="tx1"/>
                </a:solidFill>
              </a:rPr>
              <a:t>Increasing Scaling Demands and External Metrics API Kubernetes Limitation</a:t>
            </a:r>
          </a:p>
          <a:p>
            <a:r>
              <a:rPr lang="en-US" dirty="0">
                <a:solidFill>
                  <a:schemeClr val="tx1"/>
                </a:solidFill>
              </a:rPr>
              <a:t>Kubernetes Event-driven Autoscaler (KEDA)</a:t>
            </a:r>
          </a:p>
          <a:p>
            <a:r>
              <a:rPr lang="en-GB" b="1" dirty="0">
                <a:solidFill>
                  <a:schemeClr val="tx1"/>
                </a:solidFill>
                <a:latin typeface="DM Sans" pitchFamily="2" charset="77"/>
              </a:rPr>
              <a:t>KEDA </a:t>
            </a:r>
            <a:r>
              <a:rPr lang="en-GB" b="1" i="0" dirty="0">
                <a:solidFill>
                  <a:srgbClr val="363636"/>
                </a:solidFill>
                <a:effectLst/>
                <a:latin typeface="Inria Sans"/>
              </a:rPr>
              <a:t>Custom Resources (CRD)</a:t>
            </a:r>
            <a:r>
              <a:rPr lang="en-GB" b="1" dirty="0">
                <a:solidFill>
                  <a:schemeClr val="tx1"/>
                </a:solidFill>
                <a:latin typeface="DM Sans" pitchFamily="2" charset="77"/>
              </a:rPr>
              <a:t> </a:t>
            </a:r>
            <a:endParaRPr lang="en-GB" b="1" i="0" dirty="0">
              <a:solidFill>
                <a:schemeClr val="tx1"/>
              </a:solidFill>
              <a:effectLst/>
              <a:latin typeface="DM Sans" pitchFamily="2" charset="77"/>
            </a:endParaRPr>
          </a:p>
          <a:p>
            <a:r>
              <a:rPr lang="en-US" dirty="0">
                <a:solidFill>
                  <a:schemeClr val="tx1"/>
                </a:solidFill>
              </a:rPr>
              <a:t>Demo</a:t>
            </a:r>
          </a:p>
          <a:p>
            <a:r>
              <a:rPr lang="en-US" dirty="0">
                <a:solidFill>
                  <a:schemeClr val="tx1"/>
                </a:solidFill>
              </a:rPr>
              <a:t>Best practices</a:t>
            </a:r>
          </a:p>
        </p:txBody>
      </p:sp>
    </p:spTree>
    <p:extLst>
      <p:ext uri="{BB962C8B-B14F-4D97-AF65-F5344CB8AC3E}">
        <p14:creationId xmlns:p14="http://schemas.microsoft.com/office/powerpoint/2010/main" val="293772595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a:extLst>
              <a:ext uri="{FF2B5EF4-FFF2-40B4-BE49-F238E27FC236}">
                <a16:creationId xmlns:a16="http://schemas.microsoft.com/office/drawing/2014/main" id="{8F1676C6-E209-DA33-2931-0156AB12D433}"/>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37" name="DevOps is a methodology in the software development and IT industry. Used as a set of practices and tools, DevOps integrates and automates the work of software development (Dev) and IT operations (Ops) as a means for improving and shortening the systems ">
            <a:extLst>
              <a:ext uri="{FF2B5EF4-FFF2-40B4-BE49-F238E27FC236}">
                <a16:creationId xmlns:a16="http://schemas.microsoft.com/office/drawing/2014/main" id="{543BA794-12F1-4967-EB6B-722FF7415AD9}"/>
              </a:ext>
            </a:extLst>
          </p:cNvPr>
          <p:cNvSpPr txBox="1"/>
          <p:nvPr/>
        </p:nvSpPr>
        <p:spPr>
          <a:xfrm>
            <a:off x="1926771" y="2129625"/>
            <a:ext cx="20714568"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l"/>
            <a:r>
              <a:rPr lang="en-GB" b="0" i="0" dirty="0">
                <a:solidFill>
                  <a:srgbClr val="333333"/>
                </a:solidFill>
                <a:effectLst/>
                <a:latin typeface="DM Sans" pitchFamily="2" charset="77"/>
              </a:rPr>
              <a:t>Kubernetes Scaling refers to the dynamic adjustment of resources within a Kubernetes cluster to accommodate varying workloads and traffic demands.</a:t>
            </a:r>
          </a:p>
        </p:txBody>
      </p:sp>
      <p:sp>
        <p:nvSpPr>
          <p:cNvPr id="38" name="Venn diagram">
            <a:extLst>
              <a:ext uri="{FF2B5EF4-FFF2-40B4-BE49-F238E27FC236}">
                <a16:creationId xmlns:a16="http://schemas.microsoft.com/office/drawing/2014/main" id="{B57649F4-C4D4-9A26-82FA-ABF8BE8F2DE1}"/>
              </a:ext>
            </a:extLst>
          </p:cNvPr>
          <p:cNvSpPr txBox="1"/>
          <p:nvPr/>
        </p:nvSpPr>
        <p:spPr>
          <a:xfrm>
            <a:off x="1570579" y="1325018"/>
            <a:ext cx="8242059"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4600">
                <a:solidFill>
                  <a:srgbClr val="000000"/>
                </a:solidFill>
              </a:defRPr>
            </a:lvl1pPr>
          </a:lstStyle>
          <a:p>
            <a:r>
              <a:rPr lang="en-US" dirty="0">
                <a:solidFill>
                  <a:schemeClr val="tx1"/>
                </a:solidFill>
              </a:rPr>
              <a:t>Why scaling in Kubernetes?</a:t>
            </a:r>
          </a:p>
        </p:txBody>
      </p:sp>
      <p:graphicFrame>
        <p:nvGraphicFramePr>
          <p:cNvPr id="117" name="Diagram 116">
            <a:extLst>
              <a:ext uri="{FF2B5EF4-FFF2-40B4-BE49-F238E27FC236}">
                <a16:creationId xmlns:a16="http://schemas.microsoft.com/office/drawing/2014/main" id="{2A20AC39-2983-F8E6-866D-6F1E8B87CBFF}"/>
              </a:ext>
            </a:extLst>
          </p:cNvPr>
          <p:cNvGraphicFramePr/>
          <p:nvPr>
            <p:extLst>
              <p:ext uri="{D42A27DB-BD31-4B8C-83A1-F6EECF244321}">
                <p14:modId xmlns:p14="http://schemas.microsoft.com/office/powerpoint/2010/main" val="359643868"/>
              </p:ext>
            </p:extLst>
          </p:nvPr>
        </p:nvGraphicFramePr>
        <p:xfrm>
          <a:off x="357809" y="3279913"/>
          <a:ext cx="23853913" cy="8960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nn diagram">
            <a:extLst>
              <a:ext uri="{FF2B5EF4-FFF2-40B4-BE49-F238E27FC236}">
                <a16:creationId xmlns:a16="http://schemas.microsoft.com/office/drawing/2014/main" id="{7134B8B6-E92C-CF93-D408-9C03DBB37934}"/>
              </a:ext>
            </a:extLst>
          </p:cNvPr>
          <p:cNvSpPr txBox="1"/>
          <p:nvPr/>
        </p:nvSpPr>
        <p:spPr>
          <a:xfrm>
            <a:off x="1570579" y="1325018"/>
            <a:ext cx="8242059"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4600">
                <a:solidFill>
                  <a:srgbClr val="000000"/>
                </a:solidFill>
              </a:defRPr>
            </a:lvl1pPr>
          </a:lstStyle>
          <a:p>
            <a:r>
              <a:rPr lang="en-US" dirty="0">
                <a:solidFill>
                  <a:schemeClr val="tx1"/>
                </a:solidFill>
              </a:rPr>
              <a:t>Scaling types</a:t>
            </a:r>
          </a:p>
        </p:txBody>
      </p:sp>
      <p:graphicFrame>
        <p:nvGraphicFramePr>
          <p:cNvPr id="4" name="Diagram 3">
            <a:extLst>
              <a:ext uri="{FF2B5EF4-FFF2-40B4-BE49-F238E27FC236}">
                <a16:creationId xmlns:a16="http://schemas.microsoft.com/office/drawing/2014/main" id="{5EBD47AD-EF8B-D2AF-009B-87C971EA2CB1}"/>
              </a:ext>
            </a:extLst>
          </p:cNvPr>
          <p:cNvGraphicFramePr/>
          <p:nvPr>
            <p:extLst>
              <p:ext uri="{D42A27DB-BD31-4B8C-83A1-F6EECF244321}">
                <p14:modId xmlns:p14="http://schemas.microsoft.com/office/powerpoint/2010/main" val="2604087940"/>
              </p:ext>
            </p:extLst>
          </p:nvPr>
        </p:nvGraphicFramePr>
        <p:xfrm>
          <a:off x="1256012" y="6011743"/>
          <a:ext cx="7038217" cy="5841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a:extLst>
              <a:ext uri="{FF2B5EF4-FFF2-40B4-BE49-F238E27FC236}">
                <a16:creationId xmlns:a16="http://schemas.microsoft.com/office/drawing/2014/main" id="{86E5EDDF-E4D3-7711-0DA3-689128CB5C17}"/>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dirty="0"/>
          </a:p>
        </p:txBody>
      </p:sp>
      <p:pic>
        <p:nvPicPr>
          <p:cNvPr id="2050" name="Picture 2">
            <a:extLst>
              <a:ext uri="{FF2B5EF4-FFF2-40B4-BE49-F238E27FC236}">
                <a16:creationId xmlns:a16="http://schemas.microsoft.com/office/drawing/2014/main" id="{57E8A6E7-BCA5-4C94-507E-DD8A2F89C14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4707"/>
          <a:stretch/>
        </p:blipFill>
        <p:spPr bwMode="auto">
          <a:xfrm>
            <a:off x="9812638" y="5308791"/>
            <a:ext cx="9900041" cy="72472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A71024E8-752C-2426-7059-5BFF7B266D6D}"/>
              </a:ext>
            </a:extLst>
          </p:cNvPr>
          <p:cNvGraphicFramePr/>
          <p:nvPr>
            <p:extLst>
              <p:ext uri="{D42A27DB-BD31-4B8C-83A1-F6EECF244321}">
                <p14:modId xmlns:p14="http://schemas.microsoft.com/office/powerpoint/2010/main" val="882661216"/>
              </p:ext>
            </p:extLst>
          </p:nvPr>
        </p:nvGraphicFramePr>
        <p:xfrm>
          <a:off x="2766320" y="2840956"/>
          <a:ext cx="4017599" cy="35733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9721B75A-1C74-EF7E-D816-2CFAD1592ED0}"/>
              </a:ext>
            </a:extLst>
          </p:cNvPr>
          <p:cNvSpPr txBox="1"/>
          <p:nvPr/>
        </p:nvSpPr>
        <p:spPr>
          <a:xfrm>
            <a:off x="8316636" y="3519621"/>
            <a:ext cx="13908594"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3300" b="1" i="0" dirty="0">
                <a:solidFill>
                  <a:srgbClr val="242424"/>
                </a:solidFill>
                <a:effectLst/>
                <a:latin typeface="DM Sans" pitchFamily="2" charset="77"/>
              </a:rPr>
              <a:t>Imperative</a:t>
            </a:r>
            <a:r>
              <a:rPr lang="en-GB" sz="3300" b="0" i="0" dirty="0">
                <a:solidFill>
                  <a:srgbClr val="242424"/>
                </a:solidFill>
                <a:effectLst/>
                <a:latin typeface="DM Sans" pitchFamily="2" charset="77"/>
              </a:rPr>
              <a:t>: </a:t>
            </a:r>
            <a:r>
              <a:rPr lang="en-GB" sz="3300" b="0" i="0" dirty="0" err="1">
                <a:solidFill>
                  <a:srgbClr val="242424"/>
                </a:solidFill>
                <a:effectLst/>
                <a:latin typeface="DM Sans" pitchFamily="2" charset="77"/>
              </a:rPr>
              <a:t>kubectl</a:t>
            </a:r>
            <a:r>
              <a:rPr lang="en-GB" sz="3300" b="0" i="0" dirty="0">
                <a:solidFill>
                  <a:srgbClr val="242424"/>
                </a:solidFill>
                <a:effectLst/>
                <a:latin typeface="DM Sans" pitchFamily="2" charset="77"/>
              </a:rPr>
              <a:t> scale my-application --replicas=4</a:t>
            </a:r>
            <a:br>
              <a:rPr lang="en-GB" sz="3300" dirty="0">
                <a:latin typeface="DM Sans" pitchFamily="2" charset="77"/>
              </a:rPr>
            </a:br>
            <a:r>
              <a:rPr lang="en-GB" sz="3300" b="1" dirty="0">
                <a:latin typeface="DM Sans" pitchFamily="2" charset="77"/>
              </a:rPr>
              <a:t>Declarative: </a:t>
            </a:r>
            <a:r>
              <a:rPr lang="en-GB" sz="3300" dirty="0" err="1">
                <a:latin typeface="DM Sans" pitchFamily="2" charset="77"/>
              </a:rPr>
              <a:t>k</a:t>
            </a:r>
            <a:r>
              <a:rPr lang="en-GB" sz="3300" b="0" i="0" dirty="0" err="1">
                <a:solidFill>
                  <a:srgbClr val="242424"/>
                </a:solidFill>
                <a:effectLst/>
                <a:latin typeface="DM Sans" pitchFamily="2" charset="77"/>
              </a:rPr>
              <a:t>ubectl</a:t>
            </a:r>
            <a:r>
              <a:rPr lang="en-GB" sz="3300" b="0" i="0" dirty="0">
                <a:solidFill>
                  <a:srgbClr val="242424"/>
                </a:solidFill>
                <a:effectLst/>
                <a:latin typeface="DM Sans" pitchFamily="2" charset="77"/>
              </a:rPr>
              <a:t> apply -</a:t>
            </a:r>
            <a:r>
              <a:rPr lang="en-GB" sz="3300" dirty="0">
                <a:solidFill>
                  <a:srgbClr val="242424"/>
                </a:solidFill>
                <a:latin typeface="DM Sans" pitchFamily="2" charset="77"/>
              </a:rPr>
              <a:t>f my-application-</a:t>
            </a:r>
            <a:r>
              <a:rPr lang="en-GB" sz="3300" b="0" i="0" dirty="0" err="1">
                <a:solidFill>
                  <a:srgbClr val="242424"/>
                </a:solidFill>
                <a:effectLst/>
                <a:latin typeface="DM Sans" pitchFamily="2" charset="77"/>
              </a:rPr>
              <a:t>deployment.yaml</a:t>
            </a:r>
            <a:endParaRPr lang="en-GB" sz="3300" b="0" i="0" dirty="0">
              <a:solidFill>
                <a:srgbClr val="242424"/>
              </a:solidFill>
              <a:effectLst/>
              <a:latin typeface="DM Sans" pitchFamily="2" charset="77"/>
            </a:endParaRPr>
          </a:p>
        </p:txBody>
      </p:sp>
    </p:spTree>
    <p:extLst>
      <p:ext uri="{BB962C8B-B14F-4D97-AF65-F5344CB8AC3E}">
        <p14:creationId xmlns:p14="http://schemas.microsoft.com/office/powerpoint/2010/main" val="1073961046"/>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4"/>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7"/>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dirty="0"/>
          </a:p>
        </p:txBody>
      </p:sp>
      <p:sp>
        <p:nvSpPr>
          <p:cNvPr id="69" name="Venn diagram"/>
          <p:cNvSpPr txBox="1"/>
          <p:nvPr/>
        </p:nvSpPr>
        <p:spPr>
          <a:xfrm>
            <a:off x="1570579" y="1325018"/>
            <a:ext cx="8242059"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4600">
                <a:solidFill>
                  <a:srgbClr val="000000"/>
                </a:solidFill>
              </a:defRPr>
            </a:lvl1pPr>
          </a:lstStyle>
          <a:p>
            <a:pPr algn="l"/>
            <a:r>
              <a:rPr lang="en-GB" b="1" i="0" dirty="0">
                <a:solidFill>
                  <a:srgbClr val="242424"/>
                </a:solidFill>
                <a:effectLst/>
                <a:latin typeface="DM Sans" pitchFamily="2" charset="77"/>
              </a:rPr>
              <a:t>Cluster Autoscaler</a:t>
            </a:r>
          </a:p>
        </p:txBody>
      </p:sp>
      <p:pic>
        <p:nvPicPr>
          <p:cNvPr id="1030" name="Picture 6">
            <a:extLst>
              <a:ext uri="{FF2B5EF4-FFF2-40B4-BE49-F238E27FC236}">
                <a16:creationId xmlns:a16="http://schemas.microsoft.com/office/drawing/2014/main" id="{3FC6045D-2895-1C54-947C-25C03BE0A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3517" y="4464095"/>
            <a:ext cx="19816965" cy="4787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C4E15F-FE38-F5CF-6A9F-4EF94A4137D9}"/>
              </a:ext>
            </a:extLst>
          </p:cNvPr>
          <p:cNvSpPr txBox="1"/>
          <p:nvPr/>
        </p:nvSpPr>
        <p:spPr>
          <a:xfrm>
            <a:off x="6092757" y="9528660"/>
            <a:ext cx="12198484"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MD" dirty="0"/>
              <a:t>The cluster autoscaler automatically adds or removes nodes in a cluster based on all pods’ requested resources. It seeks unschedulable pods and tries to consolidate pods that are currently deployed on only a few nodes. It loops through these two tasks constantly.</a:t>
            </a:r>
          </a:p>
          <a:p>
            <a:endParaRPr lang="en-MD" dirty="0"/>
          </a:p>
        </p:txBody>
      </p:sp>
    </p:spTree>
    <p:extLst>
      <p:ext uri="{BB962C8B-B14F-4D97-AF65-F5344CB8AC3E}">
        <p14:creationId xmlns:p14="http://schemas.microsoft.com/office/powerpoint/2010/main" val="5108690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dirty="0"/>
          </a:p>
        </p:txBody>
      </p:sp>
      <p:sp>
        <p:nvSpPr>
          <p:cNvPr id="69" name="Venn diagram"/>
          <p:cNvSpPr txBox="1"/>
          <p:nvPr/>
        </p:nvSpPr>
        <p:spPr>
          <a:xfrm>
            <a:off x="1570579" y="1325018"/>
            <a:ext cx="8993147"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4600">
                <a:solidFill>
                  <a:srgbClr val="000000"/>
                </a:solidFill>
              </a:defRPr>
            </a:lvl1pPr>
          </a:lstStyle>
          <a:p>
            <a:pPr algn="l"/>
            <a:r>
              <a:rPr lang="en-GB" b="1" i="0" dirty="0">
                <a:solidFill>
                  <a:srgbClr val="242424"/>
                </a:solidFill>
                <a:effectLst/>
                <a:latin typeface="DM Sans" pitchFamily="2" charset="77"/>
              </a:rPr>
              <a:t>Vertical Pod Autoscaling (VPA)</a:t>
            </a:r>
          </a:p>
        </p:txBody>
      </p:sp>
      <p:pic>
        <p:nvPicPr>
          <p:cNvPr id="1028" name="Picture 4">
            <a:extLst>
              <a:ext uri="{FF2B5EF4-FFF2-40B4-BE49-F238E27FC236}">
                <a16:creationId xmlns:a16="http://schemas.microsoft.com/office/drawing/2014/main" id="{919DBA38-E847-129A-EE89-9772AE366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769" y="3260775"/>
            <a:ext cx="17770462" cy="50789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014577-8F04-143C-D1B0-45F8E6191C93}"/>
              </a:ext>
            </a:extLst>
          </p:cNvPr>
          <p:cNvSpPr txBox="1"/>
          <p:nvPr/>
        </p:nvSpPr>
        <p:spPr>
          <a:xfrm>
            <a:off x="6092758" y="9485729"/>
            <a:ext cx="12198484"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MD" dirty="0">
                <a:latin typeface="DM Sans" pitchFamily="2" charset="77"/>
                <a:ea typeface="Open Sans" panose="020B0606030504020204" pitchFamily="34" charset="0"/>
                <a:cs typeface="Open Sans" panose="020B0606030504020204" pitchFamily="34" charset="0"/>
              </a:rPr>
              <a:t>The Vertical Pod Autoscaler automatically adds or adjusts CPU and memory reservations for your pods.</a:t>
            </a:r>
          </a:p>
        </p:txBody>
      </p:sp>
    </p:spTree>
    <p:extLst>
      <p:ext uri="{BB962C8B-B14F-4D97-AF65-F5344CB8AC3E}">
        <p14:creationId xmlns:p14="http://schemas.microsoft.com/office/powerpoint/2010/main" val="41993277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dirty="0"/>
          </a:p>
        </p:txBody>
      </p:sp>
      <p:sp>
        <p:nvSpPr>
          <p:cNvPr id="69" name="Venn diagram"/>
          <p:cNvSpPr txBox="1"/>
          <p:nvPr/>
        </p:nvSpPr>
        <p:spPr>
          <a:xfrm>
            <a:off x="1570579" y="1325018"/>
            <a:ext cx="10172242"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4600">
                <a:solidFill>
                  <a:srgbClr val="000000"/>
                </a:solidFill>
              </a:defRPr>
            </a:lvl1pPr>
          </a:lstStyle>
          <a:p>
            <a:pPr algn="l"/>
            <a:r>
              <a:rPr lang="en-GB" b="1" i="0" dirty="0">
                <a:solidFill>
                  <a:srgbClr val="242424"/>
                </a:solidFill>
                <a:effectLst/>
                <a:latin typeface="DM Sans" pitchFamily="2" charset="77"/>
              </a:rPr>
              <a:t>Horizontal Pod Autoscaling (HPA)</a:t>
            </a:r>
          </a:p>
        </p:txBody>
      </p:sp>
      <p:pic>
        <p:nvPicPr>
          <p:cNvPr id="1026" name="Picture 2">
            <a:extLst>
              <a:ext uri="{FF2B5EF4-FFF2-40B4-BE49-F238E27FC236}">
                <a16:creationId xmlns:a16="http://schemas.microsoft.com/office/drawing/2014/main" id="{1CBE3EB4-2E68-6D33-1113-F4076BBD5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402" y="3053882"/>
            <a:ext cx="16101196" cy="76082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51B97BA-3DD2-A21A-7148-882A19E97A99}"/>
              </a:ext>
            </a:extLst>
          </p:cNvPr>
          <p:cNvSpPr txBox="1"/>
          <p:nvPr/>
        </p:nvSpPr>
        <p:spPr>
          <a:xfrm>
            <a:off x="6094344" y="10662117"/>
            <a:ext cx="1219531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0" i="0" dirty="0">
                <a:solidFill>
                  <a:srgbClr val="3A3A3A"/>
                </a:solidFill>
                <a:effectLst/>
                <a:latin typeface="DM Sans" pitchFamily="2" charset="77"/>
              </a:rPr>
              <a:t>Horizontal Pod Autoscaler (HPA) automatically adds or removes pod replicas</a:t>
            </a:r>
            <a:endParaRPr lang="en-MD" dirty="0">
              <a:latin typeface="DM Sans" pitchFamily="2" charset="77"/>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0411F04A-99B0-591C-AD1A-C27F2D45E338}"/>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dirty="0"/>
          </a:p>
        </p:txBody>
      </p:sp>
      <p:pic>
        <p:nvPicPr>
          <p:cNvPr id="10" name="Picture 9">
            <a:extLst>
              <a:ext uri="{FF2B5EF4-FFF2-40B4-BE49-F238E27FC236}">
                <a16:creationId xmlns:a16="http://schemas.microsoft.com/office/drawing/2014/main" id="{DE1DB8D3-AA9E-A787-606B-29B881818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295" y="2785394"/>
            <a:ext cx="16007410" cy="9686265"/>
          </a:xfrm>
          <a:prstGeom prst="rect">
            <a:avLst/>
          </a:prstGeom>
        </p:spPr>
      </p:pic>
      <p:sp>
        <p:nvSpPr>
          <p:cNvPr id="2" name="Venn diagram">
            <a:extLst>
              <a:ext uri="{FF2B5EF4-FFF2-40B4-BE49-F238E27FC236}">
                <a16:creationId xmlns:a16="http://schemas.microsoft.com/office/drawing/2014/main" id="{28A0FC3F-28E0-F0D0-2BC4-C7E865CC84E2}"/>
              </a:ext>
            </a:extLst>
          </p:cNvPr>
          <p:cNvSpPr txBox="1"/>
          <p:nvPr/>
        </p:nvSpPr>
        <p:spPr>
          <a:xfrm>
            <a:off x="1570578" y="1325018"/>
            <a:ext cx="20832221" cy="1518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4600">
                <a:solidFill>
                  <a:srgbClr val="000000"/>
                </a:solidFill>
              </a:defRPr>
            </a:lvl1pPr>
          </a:lstStyle>
          <a:p>
            <a:pPr algn="l"/>
            <a:r>
              <a:rPr lang="en-GB" b="1" i="0" dirty="0">
                <a:solidFill>
                  <a:srgbClr val="242424"/>
                </a:solidFill>
                <a:effectLst/>
                <a:latin typeface="DM Sans" pitchFamily="2" charset="77"/>
              </a:rPr>
              <a:t>Increasing Scaling Demands and External Metrics API Kubernetes Limitation</a:t>
            </a:r>
          </a:p>
        </p:txBody>
      </p:sp>
    </p:spTree>
    <p:extLst>
      <p:ext uri="{BB962C8B-B14F-4D97-AF65-F5344CB8AC3E}">
        <p14:creationId xmlns:p14="http://schemas.microsoft.com/office/powerpoint/2010/main" val="401517004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nn diagram">
            <a:extLst>
              <a:ext uri="{FF2B5EF4-FFF2-40B4-BE49-F238E27FC236}">
                <a16:creationId xmlns:a16="http://schemas.microsoft.com/office/drawing/2014/main" id="{69B3F9FA-48D3-B5A5-8215-D327AF43E35E}"/>
              </a:ext>
            </a:extLst>
          </p:cNvPr>
          <p:cNvSpPr txBox="1"/>
          <p:nvPr/>
        </p:nvSpPr>
        <p:spPr>
          <a:xfrm>
            <a:off x="1570579" y="1325018"/>
            <a:ext cx="19484684"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4600">
                <a:solidFill>
                  <a:srgbClr val="000000"/>
                </a:solidFill>
              </a:defRPr>
            </a:lvl1pPr>
          </a:lstStyle>
          <a:p>
            <a:pPr algn="l"/>
            <a:r>
              <a:rPr lang="en-GB" b="1" i="0" dirty="0">
                <a:solidFill>
                  <a:schemeClr val="tx1"/>
                </a:solidFill>
                <a:effectLst/>
                <a:latin typeface="DM Sans" pitchFamily="2" charset="77"/>
              </a:rPr>
              <a:t>Kubernetes Event-driven Autoscaler (KEDA)</a:t>
            </a:r>
          </a:p>
        </p:txBody>
      </p:sp>
      <p:pic>
        <p:nvPicPr>
          <p:cNvPr id="5124" name="Picture 4" descr="KEDA architecture">
            <a:extLst>
              <a:ext uri="{FF2B5EF4-FFF2-40B4-BE49-F238E27FC236}">
                <a16:creationId xmlns:a16="http://schemas.microsoft.com/office/drawing/2014/main" id="{D5F553F6-745B-0392-1741-264B43D0D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3" y="2145464"/>
            <a:ext cx="12178357" cy="942507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id="{073A1372-F2A0-6667-87DC-BBB19AC3FD80}"/>
              </a:ext>
            </a:extLst>
          </p:cNvPr>
          <p:cNvSpPr txBox="1">
            <a:spLocks noGrp="1"/>
          </p:cNvSpPr>
          <p:nvPr>
            <p:ph type="sldNum" sz="quarter" idx="2"/>
          </p:nvPr>
        </p:nvSpPr>
        <p:spPr>
          <a:xfrm>
            <a:off x="22063025" y="12413670"/>
            <a:ext cx="980441" cy="495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dirty="0"/>
          </a:p>
        </p:txBody>
      </p:sp>
      <p:pic>
        <p:nvPicPr>
          <p:cNvPr id="2" name="Picture 1">
            <a:extLst>
              <a:ext uri="{FF2B5EF4-FFF2-40B4-BE49-F238E27FC236}">
                <a16:creationId xmlns:a16="http://schemas.microsoft.com/office/drawing/2014/main" id="{FFAD61A9-F8E7-BAD6-1C45-92366D738C9B}"/>
              </a:ext>
            </a:extLst>
          </p:cNvPr>
          <p:cNvPicPr>
            <a:picLocks noChangeAspect="1"/>
          </p:cNvPicPr>
          <p:nvPr/>
        </p:nvPicPr>
        <p:blipFill>
          <a:blip r:embed="rId4"/>
          <a:stretch>
            <a:fillRect/>
          </a:stretch>
        </p:blipFill>
        <p:spPr>
          <a:xfrm>
            <a:off x="12192000" y="3010847"/>
            <a:ext cx="12139074" cy="7694304"/>
          </a:xfrm>
          <a:prstGeom prst="rect">
            <a:avLst/>
          </a:prstGeom>
        </p:spPr>
      </p:pic>
    </p:spTree>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512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nextCondLst>
                <p:cond evt="onClick" delay="0">
                  <p:tgtEl>
                    <p:spTgt spid="5124"/>
                  </p:tgtEl>
                </p:cond>
              </p:nextCondLst>
            </p:seq>
          </p:childTnLst>
        </p:cTn>
      </p:par>
    </p:tnLst>
  </p:timing>
</p:sld>
</file>

<file path=ppt/theme/theme1.xml><?xml version="1.0" encoding="utf-8"?>
<a:theme xmlns:a="http://schemas.openxmlformats.org/drawingml/2006/main" name="White">
  <a:themeElements>
    <a:clrScheme name="Fortum Color 01">
      <a:dk1>
        <a:srgbClr val="1A1A1A"/>
      </a:dk1>
      <a:lt1>
        <a:srgbClr val="FCFFFF"/>
      </a:lt1>
      <a:dk2>
        <a:srgbClr val="656565"/>
      </a:dk2>
      <a:lt2>
        <a:srgbClr val="F2F2F2"/>
      </a:lt2>
      <a:accent1>
        <a:srgbClr val="4AC89D"/>
      </a:accent1>
      <a:accent2>
        <a:srgbClr val="0EAAE5"/>
      </a:accent2>
      <a:accent3>
        <a:srgbClr val="F7B61A"/>
      </a:accent3>
      <a:accent4>
        <a:srgbClr val="F87802"/>
      </a:accent4>
      <a:accent5>
        <a:srgbClr val="F2F2F2"/>
      </a:accent5>
      <a:accent6>
        <a:srgbClr val="B2B2B2"/>
      </a:accent6>
      <a:hlink>
        <a:srgbClr val="4AC89D"/>
      </a:hlink>
      <a:folHlink>
        <a:srgbClr val="0EAAE5"/>
      </a:folHlink>
    </a:clrScheme>
    <a:fontScheme name="White">
      <a:majorFont>
        <a:latin typeface="DM Sans Regular"/>
        <a:ea typeface="DM Sans Regular"/>
        <a:cs typeface="DM Sans Regular"/>
      </a:majorFont>
      <a:minorFont>
        <a:latin typeface="DM Sans Regular"/>
        <a:ea typeface="DM Sans Regular"/>
        <a:cs typeface="DM Sans 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C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4AC89D"/>
      </a:accent1>
      <a:accent2>
        <a:srgbClr val="0EAAE5"/>
      </a:accent2>
      <a:accent3>
        <a:srgbClr val="F7B61A"/>
      </a:accent3>
      <a:accent4>
        <a:srgbClr val="F87802"/>
      </a:accent4>
      <a:accent5>
        <a:srgbClr val="F2F2F2"/>
      </a:accent5>
      <a:accent6>
        <a:srgbClr val="B2B2B2"/>
      </a:accent6>
      <a:hlink>
        <a:srgbClr val="0000FF"/>
      </a:hlink>
      <a:folHlink>
        <a:srgbClr val="FF00FF"/>
      </a:folHlink>
    </a:clrScheme>
    <a:fontScheme name="White">
      <a:majorFont>
        <a:latin typeface="DM Sans Regular"/>
        <a:ea typeface="DM Sans Regular"/>
        <a:cs typeface="DM Sans Regular"/>
      </a:majorFont>
      <a:minorFont>
        <a:latin typeface="DM Sans Regular"/>
        <a:ea typeface="DM Sans Regular"/>
        <a:cs typeface="DM Sans 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C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A1A1A"/>
            </a:solidFill>
            <a:effectLst/>
            <a:uFillTx/>
            <a:latin typeface="DM Sans Medium"/>
            <a:ea typeface="DM Sans Medium"/>
            <a:cs typeface="DM Sans Medium"/>
            <a:sym typeface="DM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5076</TotalTime>
  <Words>776</Words>
  <Application>Microsoft Macintosh PowerPoint</Application>
  <PresentationFormat>Custom</PresentationFormat>
  <Paragraphs>69</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Axiforma</vt:lpstr>
      <vt:lpstr>DM Sans</vt:lpstr>
      <vt:lpstr>DM Sans Medium</vt:lpstr>
      <vt:lpstr>DM Sans Regular</vt:lpstr>
      <vt:lpstr>Helvetica Neue</vt:lpstr>
      <vt:lpstr>Inria Sans</vt:lpstr>
      <vt:lpstr>sohne</vt:lpstr>
      <vt:lpstr>source-serif-pro</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Ion Negara</cp:lastModifiedBy>
  <cp:revision>20</cp:revision>
  <dcterms:modified xsi:type="dcterms:W3CDTF">2023-11-27T12:08:49Z</dcterms:modified>
</cp:coreProperties>
</file>